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67B7-CE94-420D-90D5-D1AE58248C9B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4B6F-0543-42C2-91C3-724E5D3AC6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67B7-CE94-420D-90D5-D1AE58248C9B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4B6F-0543-42C2-91C3-724E5D3AC6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67B7-CE94-420D-90D5-D1AE58248C9B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4B6F-0543-42C2-91C3-724E5D3AC6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67B7-CE94-420D-90D5-D1AE58248C9B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4B6F-0543-42C2-91C3-724E5D3AC6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67B7-CE94-420D-90D5-D1AE58248C9B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4B6F-0543-42C2-91C3-724E5D3AC6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67B7-CE94-420D-90D5-D1AE58248C9B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4B6F-0543-42C2-91C3-724E5D3AC6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67B7-CE94-420D-90D5-D1AE58248C9B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4B6F-0543-42C2-91C3-724E5D3AC6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67B7-CE94-420D-90D5-D1AE58248C9B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4B6F-0543-42C2-91C3-724E5D3AC6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67B7-CE94-420D-90D5-D1AE58248C9B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4B6F-0543-42C2-91C3-724E5D3AC6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67B7-CE94-420D-90D5-D1AE58248C9B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4B6F-0543-42C2-91C3-724E5D3AC6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67B7-CE94-420D-90D5-D1AE58248C9B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4B6F-0543-42C2-91C3-724E5D3AC6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467B7-CE94-420D-90D5-D1AE58248C9B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94B6F-0543-42C2-91C3-724E5D3AC6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Wild Animals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Wolf</a:t>
            </a:r>
            <a:endParaRPr lang="en-US" dirty="0"/>
          </a:p>
        </p:txBody>
      </p:sp>
      <p:pic>
        <p:nvPicPr>
          <p:cNvPr id="5" name="Content Placeholder 4" descr="wolf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295400"/>
            <a:ext cx="4038600" cy="2579013"/>
          </a:xfrm>
        </p:spPr>
      </p:pic>
      <p:pic>
        <p:nvPicPr>
          <p:cNvPr id="6" name="Content Placeholder 5" descr="north-america-ma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57800" y="1219200"/>
            <a:ext cx="3418890" cy="2867819"/>
          </a:xfrm>
        </p:spPr>
      </p:pic>
      <p:pic>
        <p:nvPicPr>
          <p:cNvPr id="7" name="Picture 6" descr="forest pat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3810000"/>
            <a:ext cx="3922059" cy="304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51054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Forest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400800" y="4343400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North America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Buffalo</a:t>
            </a:r>
            <a:endParaRPr lang="en-US" dirty="0"/>
          </a:p>
        </p:txBody>
      </p:sp>
      <p:pic>
        <p:nvPicPr>
          <p:cNvPr id="5" name="Content Placeholder 4" descr="buffal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143000"/>
            <a:ext cx="4038600" cy="2694640"/>
          </a:xfrm>
        </p:spPr>
      </p:pic>
      <p:pic>
        <p:nvPicPr>
          <p:cNvPr id="6" name="Content Placeholder 5" descr="north-america-ma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143000"/>
            <a:ext cx="3691417" cy="3096419"/>
          </a:xfrm>
        </p:spPr>
      </p:pic>
      <p:pic>
        <p:nvPicPr>
          <p:cNvPr id="7" name="Picture 6" descr="289829_b37df08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3733800"/>
            <a:ext cx="4332193" cy="28903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53340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Plains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4038600"/>
            <a:ext cx="2438400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North America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Kangaroo</a:t>
            </a:r>
            <a:endParaRPr lang="en-US" dirty="0"/>
          </a:p>
        </p:txBody>
      </p:sp>
      <p:pic>
        <p:nvPicPr>
          <p:cNvPr id="5" name="Content Placeholder 4" descr="kangaro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371600"/>
            <a:ext cx="4038600" cy="2538758"/>
          </a:xfrm>
        </p:spPr>
      </p:pic>
      <p:pic>
        <p:nvPicPr>
          <p:cNvPr id="6" name="Content Placeholder 5" descr="map-australia-360x270-cb1376934524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05400" y="1295400"/>
            <a:ext cx="3429000" cy="2571750"/>
          </a:xfrm>
        </p:spPr>
      </p:pic>
      <p:pic>
        <p:nvPicPr>
          <p:cNvPr id="7" name="Picture 6" descr="australian_dese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3701143"/>
            <a:ext cx="3419475" cy="29309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48006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Desert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629400" y="38862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Australia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Koala</a:t>
            </a:r>
            <a:endParaRPr lang="en-US" dirty="0"/>
          </a:p>
        </p:txBody>
      </p:sp>
      <p:pic>
        <p:nvPicPr>
          <p:cNvPr id="5" name="Content Placeholder 4" descr="koal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143000"/>
            <a:ext cx="4038600" cy="2575345"/>
          </a:xfrm>
        </p:spPr>
      </p:pic>
      <p:pic>
        <p:nvPicPr>
          <p:cNvPr id="6" name="Content Placeholder 5" descr="map-australia-360x270-cb1376934524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24400" y="1143000"/>
            <a:ext cx="3817408" cy="2863056"/>
          </a:xfrm>
        </p:spPr>
      </p:pic>
      <p:pic>
        <p:nvPicPr>
          <p:cNvPr id="7" name="Picture 6" descr="mvg12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3733800"/>
            <a:ext cx="3952875" cy="28234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46482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Forest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553200" y="4267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Australia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he continent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9144000" cy="5791200"/>
          </a:xfrm>
        </p:spPr>
      </p:pic>
      <p:pic>
        <p:nvPicPr>
          <p:cNvPr id="8" name="Picture 7" descr="buffa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304" y="984504"/>
            <a:ext cx="1151186" cy="768096"/>
          </a:xfrm>
          <a:prstGeom prst="rect">
            <a:avLst/>
          </a:prstGeom>
        </p:spPr>
      </p:pic>
      <p:pic>
        <p:nvPicPr>
          <p:cNvPr id="9" name="Picture 8" descr="wol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1828800"/>
            <a:ext cx="1122743" cy="716973"/>
          </a:xfrm>
          <a:prstGeom prst="rect">
            <a:avLst/>
          </a:prstGeom>
        </p:spPr>
      </p:pic>
      <p:pic>
        <p:nvPicPr>
          <p:cNvPr id="10" name="Picture 9" descr="koal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95210" y="4706674"/>
            <a:ext cx="1077190" cy="686906"/>
          </a:xfrm>
          <a:prstGeom prst="rect">
            <a:avLst/>
          </a:prstGeom>
        </p:spPr>
      </p:pic>
      <p:pic>
        <p:nvPicPr>
          <p:cNvPr id="11" name="Picture 10" descr="kangaro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85163" y="4724400"/>
            <a:ext cx="1158837" cy="728472"/>
          </a:xfrm>
          <a:prstGeom prst="rect">
            <a:avLst/>
          </a:prstGeom>
        </p:spPr>
      </p:pic>
      <p:pic>
        <p:nvPicPr>
          <p:cNvPr id="12" name="Picture 11" descr="elephan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91000" y="3810000"/>
            <a:ext cx="1026512" cy="652272"/>
          </a:xfrm>
          <a:prstGeom prst="rect">
            <a:avLst/>
          </a:prstGeom>
        </p:spPr>
      </p:pic>
      <p:pic>
        <p:nvPicPr>
          <p:cNvPr id="13" name="Picture 12" descr="lio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10200" y="3276600"/>
            <a:ext cx="955319" cy="591312"/>
          </a:xfrm>
          <a:prstGeom prst="rect">
            <a:avLst/>
          </a:prstGeom>
        </p:spPr>
      </p:pic>
      <p:pic>
        <p:nvPicPr>
          <p:cNvPr id="14" name="Picture 13" descr="zebr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33800" y="2286000"/>
            <a:ext cx="930427" cy="622300"/>
          </a:xfrm>
          <a:prstGeom prst="rect">
            <a:avLst/>
          </a:prstGeom>
        </p:spPr>
      </p:pic>
      <p:pic>
        <p:nvPicPr>
          <p:cNvPr id="15" name="Picture 14" descr="fox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19600" y="762000"/>
            <a:ext cx="1080655" cy="677001"/>
          </a:xfrm>
          <a:prstGeom prst="rect">
            <a:avLst/>
          </a:prstGeom>
        </p:spPr>
      </p:pic>
      <p:pic>
        <p:nvPicPr>
          <p:cNvPr id="16" name="Picture 15" descr="fox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86600" y="1447800"/>
            <a:ext cx="995522" cy="623668"/>
          </a:xfrm>
          <a:prstGeom prst="rect">
            <a:avLst/>
          </a:prstGeom>
        </p:spPr>
      </p:pic>
      <p:pic>
        <p:nvPicPr>
          <p:cNvPr id="17" name="Picture 16" descr="fox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38400" y="2057400"/>
            <a:ext cx="995522" cy="623668"/>
          </a:xfrm>
          <a:prstGeom prst="rect">
            <a:avLst/>
          </a:prstGeom>
        </p:spPr>
      </p:pic>
      <p:pic>
        <p:nvPicPr>
          <p:cNvPr id="18" name="Picture 17" descr="monkey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676400" y="3429000"/>
            <a:ext cx="1066800" cy="691163"/>
          </a:xfrm>
          <a:prstGeom prst="rect">
            <a:avLst/>
          </a:prstGeom>
        </p:spPr>
      </p:pic>
      <p:pic>
        <p:nvPicPr>
          <p:cNvPr id="19" name="Picture 18" descr="monkey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58000" y="2286000"/>
            <a:ext cx="1066800" cy="691163"/>
          </a:xfrm>
          <a:prstGeom prst="rect">
            <a:avLst/>
          </a:prstGeom>
        </p:spPr>
      </p:pic>
      <p:pic>
        <p:nvPicPr>
          <p:cNvPr id="20" name="Picture 19" descr="monkey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733800" y="3048000"/>
            <a:ext cx="1066800" cy="691163"/>
          </a:xfrm>
          <a:prstGeom prst="rect">
            <a:avLst/>
          </a:prstGeom>
        </p:spPr>
      </p:pic>
      <p:pic>
        <p:nvPicPr>
          <p:cNvPr id="21" name="Picture 20" descr="parrot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09800" y="4267200"/>
            <a:ext cx="797859" cy="762000"/>
          </a:xfrm>
          <a:prstGeom prst="rect">
            <a:avLst/>
          </a:prstGeom>
        </p:spPr>
      </p:pic>
      <p:pic>
        <p:nvPicPr>
          <p:cNvPr id="22" name="Picture 21" descr="seal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590800" y="1219200"/>
            <a:ext cx="1055914" cy="688182"/>
          </a:xfrm>
          <a:prstGeom prst="rect">
            <a:avLst/>
          </a:prstGeom>
        </p:spPr>
      </p:pic>
      <p:pic>
        <p:nvPicPr>
          <p:cNvPr id="23" name="Picture 22" descr="penguins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486400" y="5715000"/>
            <a:ext cx="955652" cy="59131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66800" y="2590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North America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828800" y="51054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South America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343400" y="1752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Europe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800600" y="4419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Africa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943600" y="1981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Asia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29400" y="4267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Australia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038600" y="5562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Antarctica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Lion</a:t>
            </a:r>
            <a:endParaRPr lang="en-US" dirty="0"/>
          </a:p>
        </p:txBody>
      </p:sp>
      <p:pic>
        <p:nvPicPr>
          <p:cNvPr id="7" name="Content Placeholder 6" descr="li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524000"/>
            <a:ext cx="4038600" cy="2499766"/>
          </a:xfrm>
        </p:spPr>
      </p:pic>
      <p:pic>
        <p:nvPicPr>
          <p:cNvPr id="8" name="Content Placeholder 7" descr="mapAfrica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24400" y="1295400"/>
            <a:ext cx="4038600" cy="3032909"/>
          </a:xfrm>
        </p:spPr>
      </p:pic>
      <p:pic>
        <p:nvPicPr>
          <p:cNvPr id="9" name="Picture 8" descr="rsz_savannah_near_kurum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3886200"/>
            <a:ext cx="4495800" cy="26922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57150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Savannah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781800" y="42672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Africa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Zebra</a:t>
            </a:r>
            <a:endParaRPr lang="en-US" dirty="0"/>
          </a:p>
        </p:txBody>
      </p:sp>
      <p:pic>
        <p:nvPicPr>
          <p:cNvPr id="5" name="Content Placeholder 4" descr="zebr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47800"/>
            <a:ext cx="4038600" cy="2701147"/>
          </a:xfrm>
        </p:spPr>
      </p:pic>
      <p:pic>
        <p:nvPicPr>
          <p:cNvPr id="6" name="Content Placeholder 5" descr="mapAfrica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371600"/>
            <a:ext cx="4038600" cy="3032909"/>
          </a:xfrm>
        </p:spPr>
      </p:pic>
      <p:pic>
        <p:nvPicPr>
          <p:cNvPr id="7" name="Picture 6" descr="rsz_savannah_near_kurum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3886200"/>
            <a:ext cx="4648200" cy="27835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7150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Savannah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477000" y="4648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Africa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Penguins</a:t>
            </a:r>
            <a:endParaRPr lang="en-US" dirty="0"/>
          </a:p>
        </p:txBody>
      </p:sp>
      <p:pic>
        <p:nvPicPr>
          <p:cNvPr id="5" name="Content Placeholder 4" descr="penguin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0"/>
            <a:ext cx="4038600" cy="2498894"/>
          </a:xfrm>
        </p:spPr>
      </p:pic>
      <p:pic>
        <p:nvPicPr>
          <p:cNvPr id="6" name="Content Placeholder 5" descr="antarctic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1600200"/>
            <a:ext cx="3810000" cy="2857500"/>
          </a:xfrm>
        </p:spPr>
      </p:pic>
      <p:pic>
        <p:nvPicPr>
          <p:cNvPr id="7" name="Picture 6" descr="antarct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4191000"/>
            <a:ext cx="6286500" cy="2095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0960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Arctic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44958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Antarctica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Seal</a:t>
            </a:r>
            <a:endParaRPr lang="en-US" dirty="0"/>
          </a:p>
        </p:txBody>
      </p:sp>
      <p:pic>
        <p:nvPicPr>
          <p:cNvPr id="5" name="Content Placeholder 4" descr="sea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371600"/>
            <a:ext cx="4038600" cy="2632119"/>
          </a:xfrm>
        </p:spPr>
      </p:pic>
      <p:pic>
        <p:nvPicPr>
          <p:cNvPr id="6" name="Content Placeholder 5" descr="north-america-ma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1219200"/>
            <a:ext cx="3543300" cy="2972176"/>
          </a:xfrm>
        </p:spPr>
      </p:pic>
      <p:pic>
        <p:nvPicPr>
          <p:cNvPr id="7" name="Picture 6" descr="Pacific-Ocean-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4038600"/>
            <a:ext cx="3975659" cy="26478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51816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Ocean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40386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North America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Elephant</a:t>
            </a:r>
            <a:endParaRPr lang="en-US" dirty="0"/>
          </a:p>
        </p:txBody>
      </p:sp>
      <p:pic>
        <p:nvPicPr>
          <p:cNvPr id="5" name="Content Placeholder 4" descr="elephan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76400"/>
            <a:ext cx="4038600" cy="2566230"/>
          </a:xfrm>
        </p:spPr>
      </p:pic>
      <p:pic>
        <p:nvPicPr>
          <p:cNvPr id="6" name="Content Placeholder 5" descr="mapAfrica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24400" y="1600200"/>
            <a:ext cx="4038600" cy="3032909"/>
          </a:xfrm>
        </p:spPr>
      </p:pic>
      <p:pic>
        <p:nvPicPr>
          <p:cNvPr id="7" name="Picture 6" descr="rsz_savannah_near_kurum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4257011"/>
            <a:ext cx="4343400" cy="26009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7000" y="47244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Africa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57150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Savannah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Fox</a:t>
            </a:r>
            <a:endParaRPr lang="en-US" dirty="0"/>
          </a:p>
        </p:txBody>
      </p:sp>
      <p:pic>
        <p:nvPicPr>
          <p:cNvPr id="5" name="Content Placeholder 4" descr="fox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4038600" cy="2530074"/>
          </a:xfrm>
        </p:spPr>
      </p:pic>
      <p:pic>
        <p:nvPicPr>
          <p:cNvPr id="6" name="Content Placeholder 5" descr="imagea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5800" y="1295400"/>
            <a:ext cx="4484468" cy="2277269"/>
          </a:xfrm>
        </p:spPr>
      </p:pic>
      <p:pic>
        <p:nvPicPr>
          <p:cNvPr id="7" name="Picture 6" descr="forest pat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3505200"/>
            <a:ext cx="4038600" cy="31385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50292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Forest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400800" y="3962400"/>
            <a:ext cx="2514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North America, Europe, and Asia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Parrot</a:t>
            </a:r>
            <a:endParaRPr lang="en-US" dirty="0"/>
          </a:p>
        </p:txBody>
      </p:sp>
      <p:pic>
        <p:nvPicPr>
          <p:cNvPr id="5" name="Content Placeholder 4" descr="parro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3048000" cy="2911011"/>
          </a:xfrm>
        </p:spPr>
      </p:pic>
      <p:pic>
        <p:nvPicPr>
          <p:cNvPr id="6" name="Content Placeholder 5" descr="south_america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295400"/>
            <a:ext cx="4038600" cy="3028950"/>
          </a:xfrm>
        </p:spPr>
      </p:pic>
      <p:pic>
        <p:nvPicPr>
          <p:cNvPr id="7" name="Picture 6" descr="Jungle_Tre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4038600"/>
            <a:ext cx="4246563" cy="25479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57912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Jungle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46482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South America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Monkey</a:t>
            </a:r>
            <a:endParaRPr lang="en-US" dirty="0"/>
          </a:p>
        </p:txBody>
      </p:sp>
      <p:pic>
        <p:nvPicPr>
          <p:cNvPr id="5" name="Content Placeholder 4" descr="monke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0"/>
            <a:ext cx="4038600" cy="2616547"/>
          </a:xfrm>
        </p:spPr>
      </p:pic>
      <p:pic>
        <p:nvPicPr>
          <p:cNvPr id="6" name="Content Placeholder 5" descr="imagea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9476" y="1600200"/>
            <a:ext cx="4634524" cy="2353469"/>
          </a:xfrm>
        </p:spPr>
      </p:pic>
      <p:pic>
        <p:nvPicPr>
          <p:cNvPr id="7" name="Picture 6" descr="Jungle_Tre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4038600"/>
            <a:ext cx="4246563" cy="2547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48768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Jungle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400800" y="4419600"/>
            <a:ext cx="2362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South America, Africa, and Asia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63</Words>
  <Application>Microsoft Office PowerPoint</Application>
  <PresentationFormat>On-screen Show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Wild Animals</vt:lpstr>
      <vt:lpstr>Lion</vt:lpstr>
      <vt:lpstr>Zebra</vt:lpstr>
      <vt:lpstr>Penguins</vt:lpstr>
      <vt:lpstr>Seal</vt:lpstr>
      <vt:lpstr>Elephant</vt:lpstr>
      <vt:lpstr>Fox</vt:lpstr>
      <vt:lpstr>Parrot</vt:lpstr>
      <vt:lpstr>Monkey</vt:lpstr>
      <vt:lpstr>Wolf</vt:lpstr>
      <vt:lpstr>Buffalo</vt:lpstr>
      <vt:lpstr>Kangaroo</vt:lpstr>
      <vt:lpstr>Koala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 Animals</dc:title>
  <dc:creator>Adi</dc:creator>
  <cp:lastModifiedBy>Adi</cp:lastModifiedBy>
  <cp:revision>8</cp:revision>
  <dcterms:created xsi:type="dcterms:W3CDTF">2015-01-12T13:46:19Z</dcterms:created>
  <dcterms:modified xsi:type="dcterms:W3CDTF">2015-01-12T19:58:10Z</dcterms:modified>
</cp:coreProperties>
</file>