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8810-4D32-4AE7-8E16-F1A19F304A4E}" type="datetimeFigureOut">
              <a:rPr lang="fr-FR" smtClean="0"/>
              <a:t>22/03/2015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FBD7-9033-42F8-9465-CCE5FF06B5F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Visioconférence 8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 err="1" smtClean="0">
                <a:solidFill>
                  <a:srgbClr val="7030A0"/>
                </a:solidFill>
              </a:rPr>
              <a:t>Describe</a:t>
            </a:r>
            <a:r>
              <a:rPr lang="fr-FR" sz="4800" dirty="0" smtClean="0">
                <a:solidFill>
                  <a:srgbClr val="7030A0"/>
                </a:solidFill>
              </a:rPr>
              <a:t> </a:t>
            </a:r>
            <a:r>
              <a:rPr lang="fr-FR" sz="4800" dirty="0" err="1" smtClean="0">
                <a:solidFill>
                  <a:srgbClr val="7030A0"/>
                </a:solidFill>
              </a:rPr>
              <a:t>somebody</a:t>
            </a:r>
            <a:r>
              <a:rPr lang="fr-FR" sz="4800" dirty="0" smtClean="0">
                <a:solidFill>
                  <a:srgbClr val="7030A0"/>
                </a:solidFill>
              </a:rPr>
              <a:t> </a:t>
            </a:r>
            <a:r>
              <a:rPr lang="fr-FR" sz="4800" dirty="0">
                <a:solidFill>
                  <a:srgbClr val="7030A0"/>
                </a:solidFill>
              </a:rPr>
              <a:t>(</a:t>
            </a:r>
            <a:r>
              <a:rPr lang="fr-FR" sz="4800" dirty="0" smtClean="0">
                <a:solidFill>
                  <a:srgbClr val="7030A0"/>
                </a:solidFill>
              </a:rPr>
              <a:t>part 2)</a:t>
            </a:r>
            <a:endParaRPr lang="fr-FR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5.musta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700808"/>
            <a:ext cx="3404840" cy="333535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7.glas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628800"/>
            <a:ext cx="3295988" cy="340062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8.earin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628800"/>
            <a:ext cx="3404335" cy="336887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9.c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412776"/>
            <a:ext cx="3752180" cy="365547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l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4158462" cy="4032448"/>
          </a:xfrm>
        </p:spPr>
      </p:pic>
      <p:pic>
        <p:nvPicPr>
          <p:cNvPr id="5" name="Image 4" descr="A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540" y="1268760"/>
            <a:ext cx="4188650" cy="41044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83568" y="551723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    Amy                   Alix</a:t>
            </a:r>
            <a:endParaRPr lang="fr-FR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l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727200" cy="1701800"/>
          </a:xfrm>
        </p:spPr>
      </p:pic>
      <p:sp>
        <p:nvSpPr>
          <p:cNvPr id="5" name="ZoneTexte 4"/>
          <p:cNvSpPr txBox="1"/>
          <p:nvPr/>
        </p:nvSpPr>
        <p:spPr>
          <a:xfrm>
            <a:off x="611560" y="17728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Alan</a:t>
            </a:r>
            <a:endParaRPr lang="fr-FR" b="1" dirty="0"/>
          </a:p>
        </p:txBody>
      </p:sp>
      <p:pic>
        <p:nvPicPr>
          <p:cNvPr id="6" name="Image 5" descr="Ali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16632"/>
            <a:ext cx="1701800" cy="17145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236296" y="170080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Alison</a:t>
            </a:r>
          </a:p>
          <a:p>
            <a:endParaRPr lang="fr-FR" dirty="0"/>
          </a:p>
        </p:txBody>
      </p:sp>
      <p:pic>
        <p:nvPicPr>
          <p:cNvPr id="8" name="Image 7" descr="Andr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0888"/>
            <a:ext cx="1727200" cy="17145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67544" y="4005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Andrew</a:t>
            </a:r>
            <a:endParaRPr lang="fr-FR" b="1" dirty="0"/>
          </a:p>
        </p:txBody>
      </p:sp>
      <p:pic>
        <p:nvPicPr>
          <p:cNvPr id="10" name="Image 9" descr="Eri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188640"/>
            <a:ext cx="1689100" cy="17526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0598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Erik</a:t>
            </a:r>
            <a:endParaRPr lang="fr-FR" b="1" dirty="0"/>
          </a:p>
        </p:txBody>
      </p:sp>
      <p:pic>
        <p:nvPicPr>
          <p:cNvPr id="12" name="Image 11" descr="Ja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188640"/>
            <a:ext cx="1663700" cy="17018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220072" y="17728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Jane</a:t>
            </a:r>
            <a:endParaRPr lang="fr-FR" b="1" dirty="0"/>
          </a:p>
        </p:txBody>
      </p:sp>
      <p:pic>
        <p:nvPicPr>
          <p:cNvPr id="14" name="Image 13" descr="Pegg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776" y="2420888"/>
            <a:ext cx="1714500" cy="171450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915816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Peggy</a:t>
            </a:r>
            <a:endParaRPr lang="fr-FR" b="1" dirty="0"/>
          </a:p>
        </p:txBody>
      </p:sp>
      <p:pic>
        <p:nvPicPr>
          <p:cNvPr id="16" name="Image 15" descr="Sall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48" y="2348880"/>
            <a:ext cx="1714500" cy="1727200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436096" y="40050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Sally</a:t>
            </a:r>
            <a:endParaRPr lang="fr-FR" b="1" dirty="0"/>
          </a:p>
        </p:txBody>
      </p:sp>
      <p:pic>
        <p:nvPicPr>
          <p:cNvPr id="18" name="Image 17" descr="Sharo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4288" y="2420888"/>
            <a:ext cx="1689100" cy="17018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596336" y="4005064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Sharon</a:t>
            </a:r>
            <a:endParaRPr lang="fr-FR" b="1" dirty="0"/>
          </a:p>
        </p:txBody>
      </p:sp>
      <p:pic>
        <p:nvPicPr>
          <p:cNvPr id="20" name="Image 19" descr="Simo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3528" y="4581128"/>
            <a:ext cx="1701800" cy="171450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83568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Simon</a:t>
            </a:r>
            <a:endParaRPr lang="fr-FR" b="1" dirty="0"/>
          </a:p>
        </p:txBody>
      </p:sp>
      <p:pic>
        <p:nvPicPr>
          <p:cNvPr id="22" name="Image 21" descr="Stev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27784" y="4581128"/>
            <a:ext cx="1676400" cy="1739900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987824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Steve</a:t>
            </a:r>
            <a:endParaRPr lang="fr-FR" b="1" dirty="0"/>
          </a:p>
        </p:txBody>
      </p:sp>
      <p:pic>
        <p:nvPicPr>
          <p:cNvPr id="24" name="Image 23" descr="Su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04048" y="4509120"/>
            <a:ext cx="1714500" cy="1651000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5081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Sue</a:t>
            </a:r>
            <a:endParaRPr lang="fr-FR" b="1" dirty="0"/>
          </a:p>
        </p:txBody>
      </p:sp>
      <p:pic>
        <p:nvPicPr>
          <p:cNvPr id="26" name="Image 25" descr="Suza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6296" y="4509120"/>
            <a:ext cx="1727200" cy="175260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7596336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Suzan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3384376" cy="3366657"/>
          </a:xfrm>
          <a:prstGeom prst="rect">
            <a:avLst/>
          </a:prstGeom>
        </p:spPr>
      </p:pic>
      <p:pic>
        <p:nvPicPr>
          <p:cNvPr id="5" name="Image 4" descr="J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340768"/>
            <a:ext cx="3456384" cy="340293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59632" y="443711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Jack</a:t>
            </a:r>
            <a:endParaRPr lang="fr-FR" sz="6000" dirty="0"/>
          </a:p>
        </p:txBody>
      </p:sp>
      <p:sp>
        <p:nvSpPr>
          <p:cNvPr id="8" name="ZoneTexte 7"/>
          <p:cNvSpPr txBox="1"/>
          <p:nvPr/>
        </p:nvSpPr>
        <p:spPr>
          <a:xfrm>
            <a:off x="5580112" y="4653136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Jim</a:t>
            </a:r>
            <a:endParaRPr lang="fr-FR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3384376" cy="3366657"/>
          </a:xfrm>
          <a:prstGeom prst="rect">
            <a:avLst/>
          </a:prstGeom>
        </p:spPr>
      </p:pic>
      <p:pic>
        <p:nvPicPr>
          <p:cNvPr id="5" name="Image 4" descr="J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340768"/>
            <a:ext cx="3456384" cy="3402935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>
            <a:off x="5076056" y="908720"/>
            <a:ext cx="648072" cy="7920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092280" y="980728"/>
            <a:ext cx="1080120" cy="151216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6516216" y="3356992"/>
            <a:ext cx="648072" cy="16561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3059832" y="3645024"/>
            <a:ext cx="1296144" cy="1800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1475656" y="3284984"/>
            <a:ext cx="0" cy="23762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1259632" y="980728"/>
            <a:ext cx="648072" cy="201622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51720" y="4653136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Jack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6156176" y="465313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Jim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683568" y="4766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6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7092280" y="515719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1.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4139952" y="558924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2.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7596336" y="54868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3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971600" y="573325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5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4644008" y="4766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4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179512" y="623731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e</a:t>
            </a:r>
            <a:r>
              <a:rPr lang="fr-FR" sz="2800" dirty="0" err="1" smtClean="0"/>
              <a:t>arings</a:t>
            </a:r>
            <a:r>
              <a:rPr lang="fr-FR" sz="2800" dirty="0" smtClean="0"/>
              <a:t> / glasses / a </a:t>
            </a:r>
            <a:r>
              <a:rPr lang="fr-FR" sz="2800" dirty="0" err="1" smtClean="0"/>
              <a:t>mustache</a:t>
            </a:r>
            <a:r>
              <a:rPr lang="fr-FR" sz="2800" dirty="0" smtClean="0"/>
              <a:t> / a </a:t>
            </a:r>
            <a:r>
              <a:rPr lang="fr-FR" sz="2800" dirty="0" err="1" smtClean="0"/>
              <a:t>beard</a:t>
            </a:r>
            <a:r>
              <a:rPr lang="fr-FR" sz="2800" dirty="0" smtClean="0"/>
              <a:t> / a </a:t>
            </a:r>
            <a:r>
              <a:rPr lang="fr-FR" sz="2800" dirty="0" err="1" smtClean="0"/>
              <a:t>hat</a:t>
            </a:r>
            <a:r>
              <a:rPr lang="fr-FR" sz="2800" dirty="0" smtClean="0"/>
              <a:t> / </a:t>
            </a:r>
            <a:r>
              <a:rPr lang="fr-FR" sz="2800" dirty="0" err="1" smtClean="0"/>
              <a:t>freckles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Résultat de recherche d'images pour &quot;moustach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6672"/>
            <a:ext cx="24502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76671"/>
            <a:ext cx="2077591" cy="253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9" y="2357439"/>
            <a:ext cx="1863650" cy="18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37112"/>
            <a:ext cx="2400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4625" y="350100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7" y="1556793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4293096"/>
            <a:ext cx="3035411" cy="240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.ba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196752"/>
            <a:ext cx="3739480" cy="366157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.eyesbro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340768"/>
            <a:ext cx="3432398" cy="33597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3.blond_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628800"/>
            <a:ext cx="3222724" cy="31888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4.be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14316"/>
            <a:ext cx="3816424" cy="385724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</Words>
  <Application>Microsoft Office PowerPoint</Application>
  <PresentationFormat>Affichage à l'écran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Visioconférence 8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Visioconférence 8</dc:title>
  <dc:creator>Corinne</dc:creator>
  <cp:lastModifiedBy>Corinne</cp:lastModifiedBy>
  <cp:revision>3</cp:revision>
  <dcterms:created xsi:type="dcterms:W3CDTF">2015-03-22T09:47:08Z</dcterms:created>
  <dcterms:modified xsi:type="dcterms:W3CDTF">2015-03-22T10:40:26Z</dcterms:modified>
</cp:coreProperties>
</file>