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144000" cy="6858000" type="screen4x3"/>
  <p:notesSz cx="6669088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37" autoAdjust="0"/>
    <p:restoredTop sz="94660"/>
  </p:normalViewPr>
  <p:slideViewPr>
    <p:cSldViewPr>
      <p:cViewPr varScale="1">
        <p:scale>
          <a:sx n="59" d="100"/>
          <a:sy n="59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888017-93A9-4AE0-B159-6D78B02631E8}" type="datetimeFigureOut">
              <a:rPr lang="fr-FR"/>
              <a:pPr>
                <a:defRPr/>
              </a:pPr>
              <a:t>27/09/2016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6663" y="9428163"/>
            <a:ext cx="28908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51B2CE7-2E8F-48C1-A74B-F03E91FA7D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8DC2AD-A99C-4135-90C9-B691B0C958DF}" type="datetimeFigureOut">
              <a:rPr lang="fr-FR"/>
              <a:pPr>
                <a:defRPr/>
              </a:pPr>
              <a:t>27/09/2016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6663" y="9428163"/>
            <a:ext cx="28908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36DC20-B40B-446C-9BD3-CE9B8DA87C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7A16C-C740-4855-A4F7-B470D63A29B6}" type="datetimeFigureOut">
              <a:rPr lang="fr-FR"/>
              <a:pPr>
                <a:defRPr/>
              </a:pPr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FBDF-06DA-4BDD-8A6B-A9FD5CCA83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64749-A95C-44E4-915D-D37C797B0DE8}" type="datetimeFigureOut">
              <a:rPr lang="fr-FR"/>
              <a:pPr>
                <a:defRPr/>
              </a:pPr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3383B-2798-4AEF-AA03-10A54304FC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0320D-AF88-4219-BCF2-3A921A21B6CB}" type="datetimeFigureOut">
              <a:rPr lang="fr-FR"/>
              <a:pPr>
                <a:defRPr/>
              </a:pPr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69C68-6B59-4A0F-B5A6-B97170F4C8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13734-7155-425B-89DD-7FD3FCF3376D}" type="datetimeFigureOut">
              <a:rPr lang="fr-FR"/>
              <a:pPr>
                <a:defRPr/>
              </a:pPr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A701F-56E3-4C92-823F-9C4DF0B176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D6BD9-6084-43FF-9C8F-212E43E28B8A}" type="datetimeFigureOut">
              <a:rPr lang="fr-FR"/>
              <a:pPr>
                <a:defRPr/>
              </a:pPr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2626C-ACF7-4118-A363-05D77734BA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DD178-3C50-4F36-9B39-FEE13B9737F2}" type="datetimeFigureOut">
              <a:rPr lang="fr-FR"/>
              <a:pPr>
                <a:defRPr/>
              </a:pPr>
              <a:t>27/09/2016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E7A66-74F6-432E-99B6-B5BE1F6C29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D5842-6CF6-4E8A-936B-FD05819FBEED}" type="datetimeFigureOut">
              <a:rPr lang="fr-FR"/>
              <a:pPr>
                <a:defRPr/>
              </a:pPr>
              <a:t>27/09/2016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7328-9F04-4EB3-8EC9-035C5B60BC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E048C-4F8E-45A8-B2C1-72E600925FB3}" type="datetimeFigureOut">
              <a:rPr lang="fr-FR"/>
              <a:pPr>
                <a:defRPr/>
              </a:pPr>
              <a:t>27/09/2016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B9E54-6B8D-4ADE-93B6-46F1680095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E88F-7856-4710-A52C-61DE9958C56C}" type="datetimeFigureOut">
              <a:rPr lang="fr-FR"/>
              <a:pPr>
                <a:defRPr/>
              </a:pPr>
              <a:t>27/09/2016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D3FDA-90BC-4498-9E72-A4EA1105C6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06E29-1D4F-4266-8A90-CDA46526B6D7}" type="datetimeFigureOut">
              <a:rPr lang="fr-FR"/>
              <a:pPr>
                <a:defRPr/>
              </a:pPr>
              <a:t>27/09/2016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BB8BB-65E5-4B32-B2ED-A370C61CFE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179C9-AC89-47A8-89A6-19C28294354C}" type="datetimeFigureOut">
              <a:rPr lang="fr-FR"/>
              <a:pPr>
                <a:defRPr/>
              </a:pPr>
              <a:t>27/09/2016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D8E30-BCCE-493F-91ED-42D1F26233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61AA5-6995-4447-8450-3BAF659B6E6D}" type="datetimeFigureOut">
              <a:rPr lang="fr-FR"/>
              <a:pPr>
                <a:defRPr/>
              </a:pPr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1EEA6C-2D64-4DEE-B7C2-E58820EEF2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07950" y="6167438"/>
            <a:ext cx="1584325" cy="57626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803400" y="6180138"/>
            <a:ext cx="828675" cy="57626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5357813" y="2795588"/>
            <a:ext cx="1727200" cy="57626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b="1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15364" name="Image 6"/>
          <p:cNvPicPr>
            <a:picLocks noChangeAspect="1"/>
          </p:cNvPicPr>
          <p:nvPr/>
        </p:nvPicPr>
        <p:blipFill>
          <a:blip r:embed="rId3"/>
          <a:srcRect b="9052"/>
          <a:stretch>
            <a:fillRect/>
          </a:stretch>
        </p:blipFill>
        <p:spPr bwMode="auto">
          <a:xfrm>
            <a:off x="0" y="0"/>
            <a:ext cx="4859338" cy="616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à coins arrondis 16"/>
          <p:cNvSpPr/>
          <p:nvPr/>
        </p:nvSpPr>
        <p:spPr>
          <a:xfrm>
            <a:off x="566738" y="630238"/>
            <a:ext cx="3392487" cy="57626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2800" b="1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5366" name="Image 1"/>
          <p:cNvPicPr>
            <a:picLocks noChangeAspect="1"/>
          </p:cNvPicPr>
          <p:nvPr/>
        </p:nvPicPr>
        <p:blipFill>
          <a:blip r:embed="rId4"/>
          <a:srcRect l="841" t="4170" r="-841" b="37556"/>
          <a:stretch>
            <a:fillRect/>
          </a:stretch>
        </p:blipFill>
        <p:spPr bwMode="auto">
          <a:xfrm>
            <a:off x="4589463" y="311150"/>
            <a:ext cx="2924175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Image 8"/>
          <p:cNvPicPr>
            <a:picLocks noChangeAspect="1"/>
          </p:cNvPicPr>
          <p:nvPr/>
        </p:nvPicPr>
        <p:blipFill>
          <a:blip r:embed="rId5"/>
          <a:srcRect l="11429" r="10545" b="50000"/>
          <a:stretch>
            <a:fillRect/>
          </a:stretch>
        </p:blipFill>
        <p:spPr bwMode="auto">
          <a:xfrm>
            <a:off x="7580313" y="1054100"/>
            <a:ext cx="12906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Image 1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29238" y="4076700"/>
            <a:ext cx="12922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Image 1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86663" y="4157663"/>
            <a:ext cx="11303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7"/>
          <p:cNvCxnSpPr>
            <a:stCxn id="16" idx="2"/>
          </p:cNvCxnSpPr>
          <p:nvPr/>
        </p:nvCxnSpPr>
        <p:spPr>
          <a:xfrm>
            <a:off x="6221413" y="3371850"/>
            <a:ext cx="0" cy="3444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/>
        </p:nvSpPr>
        <p:spPr>
          <a:xfrm>
            <a:off x="2757488" y="6180138"/>
            <a:ext cx="1958975" cy="57626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fr-FR" b="1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5377" name="Image 3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41625" y="6240463"/>
            <a:ext cx="5048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0</Words>
  <Application>Microsoft Office PowerPoint</Application>
  <PresentationFormat>Affichage à l'écran (4:3)</PresentationFormat>
  <Paragraphs>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Arial</vt:lpstr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cpetrault</cp:lastModifiedBy>
  <cp:revision>43</cp:revision>
  <cp:lastPrinted>2016-06-13T08:56:44Z</cp:lastPrinted>
  <dcterms:created xsi:type="dcterms:W3CDTF">2016-06-07T13:14:58Z</dcterms:created>
  <dcterms:modified xsi:type="dcterms:W3CDTF">2016-09-27T21:07:57Z</dcterms:modified>
</cp:coreProperties>
</file>