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33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30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42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9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24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25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58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47E3-8917-4005-879B-8D87A57755F4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A8FA-B710-4EE3-9EF9-E600ABFE9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Meet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 assistant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02930"/>
            <a:ext cx="9144000" cy="1655762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</a:rPr>
              <a:t>Famous</a:t>
            </a:r>
            <a:r>
              <a:rPr lang="fr-FR" sz="4000" dirty="0" smtClean="0">
                <a:solidFill>
                  <a:srgbClr val="FF0000"/>
                </a:solidFill>
              </a:rPr>
              <a:t> people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2" y="844036"/>
            <a:ext cx="2717074" cy="381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129" y="1231841"/>
            <a:ext cx="3397090" cy="206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4844" y="5050235"/>
            <a:ext cx="4809330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Daniel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Radcliffe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19906196">
            <a:off x="7210698" y="4245914"/>
            <a:ext cx="42367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30 years old 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752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3EC446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77" y="687089"/>
            <a:ext cx="2808514" cy="376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45" y="895623"/>
            <a:ext cx="3761416" cy="24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49977" y="4879384"/>
            <a:ext cx="2717411" cy="103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Omar </a:t>
            </a:r>
            <a:r>
              <a:rPr kumimoji="0" lang="en-GB" altLang="fr-FR" sz="4800" b="1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11976665" flipV="1">
            <a:off x="6858169" y="4405950"/>
            <a:ext cx="42024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41 years old 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571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7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9" y="310378"/>
            <a:ext cx="6068479" cy="39873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511" y="310378"/>
            <a:ext cx="6145207" cy="40377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0248" y="4348094"/>
            <a:ext cx="6155680" cy="217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9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61" y="921029"/>
            <a:ext cx="3407870" cy="351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25" y="1102659"/>
            <a:ext cx="2763286" cy="180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58261" y="4554735"/>
            <a:ext cx="4535216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Kylian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fr-FR" sz="4800" b="1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Mbappé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802696">
            <a:off x="7395882" y="4200791"/>
            <a:ext cx="34053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20 years old  </a:t>
            </a:r>
            <a:endParaRPr kumimoji="0" lang="en-GB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171294"/>
            <a:ext cx="3052482" cy="33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28" y="1171294"/>
            <a:ext cx="3302365" cy="200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74060" y="4955277"/>
            <a:ext cx="3590364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Elisabeth II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10034782" flipV="1">
            <a:off x="6965381" y="4460771"/>
            <a:ext cx="4077298" cy="85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93 years</a:t>
            </a:r>
            <a:r>
              <a:rPr kumimoji="0" lang="en-GB" altLang="fr-FR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old 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200" b="1" i="0" u="none" strike="noStrike" cap="none" normalizeH="0" baseline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fr-FR" alt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4" y="699407"/>
            <a:ext cx="3579224" cy="357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1165860"/>
            <a:ext cx="2939143" cy="195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0964" y="4698241"/>
            <a:ext cx="4417424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Justin Bieber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20298327">
            <a:off x="7132321" y="4284065"/>
            <a:ext cx="38535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25 years old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59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2" y="797651"/>
            <a:ext cx="3566743" cy="36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88" y="802503"/>
            <a:ext cx="3327348" cy="230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314450" y="4744530"/>
            <a:ext cx="3735977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Beyonce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20195241">
            <a:off x="7348946" y="3865577"/>
            <a:ext cx="5081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38 years old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400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8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ta Thunberg au parlement européen (33744056508), recadr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48" y="876845"/>
            <a:ext cx="3417705" cy="405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7B25A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031" y="876845"/>
            <a:ext cx="3669965" cy="228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6037" y="5539878"/>
            <a:ext cx="4807726" cy="370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350"/>
              </a:lnSpc>
              <a:spcBef>
                <a:spcPts val="450"/>
              </a:spcBef>
              <a:spcAft>
                <a:spcPts val="450"/>
              </a:spcAft>
            </a:pPr>
            <a:r>
              <a:rPr lang="en-GB" sz="4800" b="1" kern="0" dirty="0">
                <a:solidFill>
                  <a:srgbClr val="3366FF"/>
                </a:solidFill>
                <a:latin typeface="Arial" panose="020B0604020202020204" pitchFamily="34" charset="0"/>
              </a:rPr>
              <a:t>Greta Thunberg</a:t>
            </a:r>
            <a:endParaRPr lang="fr-FR" sz="4800" b="1" kern="0" dirty="0">
              <a:latin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 rot="20087088">
            <a:off x="7371516" y="4261950"/>
            <a:ext cx="384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16 </a:t>
            </a:r>
            <a:r>
              <a:rPr lang="fr-FR" sz="5400" dirty="0" err="1" smtClean="0"/>
              <a:t>years</a:t>
            </a:r>
            <a:r>
              <a:rPr lang="fr-FR" sz="5400" dirty="0" smtClean="0"/>
              <a:t> </a:t>
            </a:r>
            <a:r>
              <a:rPr lang="fr-FR" sz="5400" dirty="0" err="1" smtClean="0"/>
              <a:t>old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19362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842553"/>
            <a:ext cx="3322864" cy="362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3" y="1149531"/>
            <a:ext cx="3585755" cy="239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84266" y="4878422"/>
            <a:ext cx="3575018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Céline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1122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Dion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093132" y="4270528"/>
            <a:ext cx="44005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51 years</a:t>
            </a:r>
            <a:r>
              <a:rPr kumimoji="0" lang="en-GB" altLang="fr-FR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old</a:t>
            </a: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3B231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2" y="1129731"/>
            <a:ext cx="3082834" cy="308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467" y="1129731"/>
            <a:ext cx="3081001" cy="200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14845" y="4404896"/>
            <a:ext cx="2377574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1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Louane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867914">
            <a:off x="6792686" y="4449352"/>
            <a:ext cx="44005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22 years old 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428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52FBF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59" y="780233"/>
            <a:ext cx="2730136" cy="36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4" y="1541145"/>
            <a:ext cx="3046955" cy="211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27976" y="4816926"/>
            <a:ext cx="3242619" cy="11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GB" altLang="fr-FR" sz="4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Smith</a:t>
            </a:r>
            <a:endParaRPr kumimoji="0" lang="fr-FR" alt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19753684">
            <a:off x="7206043" y="4638965"/>
            <a:ext cx="4057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51 years old  </a:t>
            </a:r>
            <a:endParaRPr kumimoji="0" lang="en-GB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94514" y="48177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01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Grand écran</PresentationFormat>
  <Paragraphs>30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Thème Office</vt:lpstr>
      <vt:lpstr>Meet your english assistant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Poitiers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english assistant</dc:title>
  <dc:creator>cpetrault</dc:creator>
  <cp:lastModifiedBy>cpetrault</cp:lastModifiedBy>
  <cp:revision>4</cp:revision>
  <dcterms:created xsi:type="dcterms:W3CDTF">2019-10-29T13:50:37Z</dcterms:created>
  <dcterms:modified xsi:type="dcterms:W3CDTF">2019-10-29T14:42:49Z</dcterms:modified>
</cp:coreProperties>
</file>