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1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5397-17D5-44EA-B53F-1A452C638E1E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798A-F2DB-491C-A30E-62E49AB08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66D6-D8F4-44E8-9C47-51B07DF4F698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D96D-1C1A-4D00-A7E4-2DE2924ECF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F75D-0654-4920-ABB3-776AF13F2A7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124E-97F2-4C37-BC36-9221B407D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F427-10A2-4BA0-928B-BF4C60AD6DE6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2CEF-27AE-4944-9B10-4F94C8EAEA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3E73-66FF-4CF9-877C-6FA3E531B14C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6B19-287C-4EE7-9D2B-C80CA1547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0818-37E8-4779-9CAD-E794384835E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F7DB-ED81-4EF2-964E-A908D5424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5191-2BCC-4E79-8722-B366BA80ABEC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368A-5448-4F5F-BC5E-B592376E60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AFC1-CA98-4DC2-8186-4F0ED0F42F20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3855-A778-4612-89F8-41438644E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5B3-61D4-4D55-BFE3-325CCEBE0A5F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A6ED-A9E4-4A36-B644-61711A75B7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4B10-5907-44FA-95D0-EBB0E9F800C8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D936-A67E-492D-95D5-4F44AC7C20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D024-B3DF-4814-AA2D-D0A32C672CA8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C2FF-CF0C-452E-AB19-BE80C94952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E93FD-EC28-49D5-89A6-EAC734663181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5014C-E1E9-4361-88BB-EB27883D59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" descr="platea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0"/>
            <a:ext cx="64611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3" descr="cartes personn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0"/>
            <a:ext cx="64611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 6" descr="choir-310673_960_720.png"/>
          <p:cNvPicPr>
            <a:picLocks noChangeAspect="1"/>
          </p:cNvPicPr>
          <p:nvPr/>
        </p:nvPicPr>
        <p:blipFill>
          <a:blip r:embed="rId3"/>
          <a:srcRect l="72449" t="23625" r="11801" b="22826"/>
          <a:stretch>
            <a:fillRect/>
          </a:stretch>
        </p:blipFill>
        <p:spPr bwMode="auto">
          <a:xfrm>
            <a:off x="2708275" y="6011863"/>
            <a:ext cx="1439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 7" descr="choir-310673_960_720.png"/>
          <p:cNvPicPr>
            <a:picLocks noChangeAspect="1"/>
          </p:cNvPicPr>
          <p:nvPr/>
        </p:nvPicPr>
        <p:blipFill>
          <a:blip r:embed="rId3"/>
          <a:srcRect l="59064" t="20474" r="26762" b="33852"/>
          <a:stretch>
            <a:fillRect/>
          </a:stretch>
        </p:blipFill>
        <p:spPr bwMode="auto">
          <a:xfrm>
            <a:off x="836613" y="5940425"/>
            <a:ext cx="12969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8" descr="choir-310673_960_720.png"/>
          <p:cNvPicPr>
            <a:picLocks noChangeAspect="1"/>
          </p:cNvPicPr>
          <p:nvPr/>
        </p:nvPicPr>
        <p:blipFill>
          <a:blip r:embed="rId3"/>
          <a:srcRect l="10635" t="12601" r="57864" b="40150"/>
          <a:stretch>
            <a:fillRect/>
          </a:stretch>
        </p:blipFill>
        <p:spPr bwMode="auto">
          <a:xfrm>
            <a:off x="4581525" y="6516688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oneTexte 7"/>
          <p:cNvSpPr txBox="1">
            <a:spLocks noChangeArrowheads="1"/>
          </p:cNvSpPr>
          <p:nvPr/>
        </p:nvSpPr>
        <p:spPr bwMode="auto">
          <a:xfrm>
            <a:off x="765175" y="8101013"/>
            <a:ext cx="1370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the uncle</a:t>
            </a:r>
          </a:p>
        </p:txBody>
      </p:sp>
      <p:sp>
        <p:nvSpPr>
          <p:cNvPr id="14342" name="ZoneTexte 8"/>
          <p:cNvSpPr txBox="1">
            <a:spLocks noChangeArrowheads="1"/>
          </p:cNvSpPr>
          <p:nvPr/>
        </p:nvSpPr>
        <p:spPr bwMode="auto">
          <a:xfrm>
            <a:off x="2781300" y="8101013"/>
            <a:ext cx="1268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the aunt</a:t>
            </a:r>
          </a:p>
        </p:txBody>
      </p:sp>
      <p:sp>
        <p:nvSpPr>
          <p:cNvPr id="14343" name="ZoneTexte 9"/>
          <p:cNvSpPr txBox="1">
            <a:spLocks noChangeArrowheads="1"/>
          </p:cNvSpPr>
          <p:nvPr/>
        </p:nvSpPr>
        <p:spPr bwMode="auto">
          <a:xfrm>
            <a:off x="4724400" y="8101013"/>
            <a:ext cx="1627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the cousins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cartes lieu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77788"/>
            <a:ext cx="6381750" cy="906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333375" y="0"/>
            <a:ext cx="63087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Affichage à l'écran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Arial</vt:lpstr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cpetrault</cp:lastModifiedBy>
  <cp:revision>2</cp:revision>
  <dcterms:created xsi:type="dcterms:W3CDTF">2016-01-08T13:00:53Z</dcterms:created>
  <dcterms:modified xsi:type="dcterms:W3CDTF">2016-01-25T09:32:24Z</dcterms:modified>
</cp:coreProperties>
</file>