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63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1F05-4CBA-4B24-AD6F-E95F194F691F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572C-8439-405F-8B41-3228AEE102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7F63-2056-4357-98B4-2FB491191494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4F9AF-1547-45FF-9533-901949BC36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D5EA-235B-4A91-AD32-712A801A32B7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1F7A8-11F0-46D3-8930-A483527DE2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5CAB-5831-4F9A-A114-FB198895EDDC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ECEB-DB2E-4113-89CD-191ECD5B64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0B69A-F251-4703-979E-36E03F87BCBF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1CFE-3970-43EF-924E-4CCC181B83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617E8-C8F7-4395-A055-4C34C445A451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B6B3B-7007-43EA-A15C-A463510A78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9DC97-8353-4075-812A-DEE33A98A62E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CDEF0-B1FC-4A1E-945A-862F08C3CB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AE614-821C-49E0-BC67-67CA72C29A63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027F6-4137-40C1-A198-EA1E858A73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8715-7388-414D-A766-B6233E88E2A7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B103-7AE4-4926-BFF6-2EB69B9E98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5AAA5-68E1-408C-98FB-554E19A3261D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542B-12E5-4EC5-98F1-34B98067EC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1BEC-2BA2-460F-BF30-516A618632EE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30610-8AC6-4CB7-AF3B-BBCBF4E754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14E65E-D4A0-4E94-B697-5A6B1120BB55}" type="datetimeFigureOut">
              <a:rPr lang="fr-FR"/>
              <a:pPr>
                <a:defRPr/>
              </a:pPr>
              <a:t>04/11/2018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F9E7F9-882E-4204-A248-B30BEC30B5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6700" dirty="0" smtClean="0"/>
              <a:t>MISSION 1 – MEET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err="1" smtClean="0"/>
              <a:t>Videoconference</a:t>
            </a:r>
            <a:r>
              <a:rPr lang="fr-FR" sz="3600" dirty="0" smtClean="0"/>
              <a:t> N°1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3"/>
          <p:cNvSpPr txBox="1">
            <a:spLocks noChangeArrowheads="1"/>
          </p:cNvSpPr>
          <p:nvPr/>
        </p:nvSpPr>
        <p:spPr bwMode="auto">
          <a:xfrm>
            <a:off x="1258888" y="404813"/>
            <a:ext cx="6969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3200" b="1">
                <a:latin typeface="Calibri" pitchFamily="34" charset="0"/>
              </a:rPr>
              <a:t>GAME N° 1</a:t>
            </a:r>
          </a:p>
          <a:p>
            <a:pPr algn="ctr"/>
            <a:endParaRPr lang="fr-FR" sz="3200" b="1">
              <a:latin typeface="Calibri" pitchFamily="34" charset="0"/>
            </a:endParaRPr>
          </a:p>
          <a:p>
            <a:pPr algn="ctr"/>
            <a:r>
              <a:rPr lang="fr-FR" sz="3200" b="1">
                <a:latin typeface="Calibri" pitchFamily="34" charset="0"/>
              </a:rPr>
              <a:t>WHAT DO YOU REMEMBER ABOUT ME?</a:t>
            </a:r>
          </a:p>
        </p:txBody>
      </p:sp>
      <p:pic>
        <p:nvPicPr>
          <p:cNvPr id="14338" name="Imag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2492375"/>
            <a:ext cx="46672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Imag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1150" y="2216150"/>
            <a:ext cx="194468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ZoneTexte 7"/>
          <p:cNvSpPr txBox="1">
            <a:spLocks noChangeArrowheads="1"/>
          </p:cNvSpPr>
          <p:nvPr/>
        </p:nvSpPr>
        <p:spPr bwMode="auto">
          <a:xfrm>
            <a:off x="1590675" y="5892800"/>
            <a:ext cx="18319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400" b="1">
                <a:latin typeface="Calibri" pitchFamily="34" charset="0"/>
              </a:rPr>
              <a:t>RIGHT!</a:t>
            </a:r>
          </a:p>
        </p:txBody>
      </p:sp>
      <p:sp>
        <p:nvSpPr>
          <p:cNvPr id="14341" name="ZoneTexte 8"/>
          <p:cNvSpPr txBox="1">
            <a:spLocks noChangeArrowheads="1"/>
          </p:cNvSpPr>
          <p:nvPr/>
        </p:nvSpPr>
        <p:spPr bwMode="auto">
          <a:xfrm>
            <a:off x="5580063" y="5753100"/>
            <a:ext cx="23050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400" b="1">
                <a:latin typeface="Calibri" pitchFamily="34" charset="0"/>
              </a:rPr>
              <a:t>WRONG!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3"/>
          <p:cNvSpPr txBox="1">
            <a:spLocks noChangeArrowheads="1"/>
          </p:cNvSpPr>
          <p:nvPr/>
        </p:nvSpPr>
        <p:spPr bwMode="auto">
          <a:xfrm>
            <a:off x="3276600" y="260350"/>
            <a:ext cx="25384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3200" b="1">
                <a:latin typeface="Calibri" pitchFamily="34" charset="0"/>
              </a:rPr>
              <a:t>GAME N° 2</a:t>
            </a:r>
          </a:p>
          <a:p>
            <a:pPr algn="ctr"/>
            <a:endParaRPr lang="fr-FR" sz="3200" b="1">
              <a:latin typeface="Calibri" pitchFamily="34" charset="0"/>
            </a:endParaRPr>
          </a:p>
          <a:p>
            <a:pPr algn="ctr"/>
            <a:r>
              <a:rPr lang="fr-FR" sz="3200" b="1">
                <a:latin typeface="Calibri" pitchFamily="34" charset="0"/>
              </a:rPr>
              <a:t>WHO IS THIS?</a:t>
            </a:r>
          </a:p>
        </p:txBody>
      </p:sp>
      <p:pic>
        <p:nvPicPr>
          <p:cNvPr id="15362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0913" y="2852738"/>
            <a:ext cx="4389437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3"/>
          <p:cNvSpPr txBox="1">
            <a:spLocks noChangeArrowheads="1"/>
          </p:cNvSpPr>
          <p:nvPr/>
        </p:nvSpPr>
        <p:spPr bwMode="auto">
          <a:xfrm>
            <a:off x="1689100" y="620713"/>
            <a:ext cx="6132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3200" b="1">
                <a:latin typeface="Calibri" pitchFamily="34" charset="0"/>
              </a:rPr>
              <a:t>GAME N° 3</a:t>
            </a:r>
          </a:p>
          <a:p>
            <a:pPr algn="ctr"/>
            <a:endParaRPr lang="fr-FR" sz="3200" b="1">
              <a:latin typeface="Calibri" pitchFamily="34" charset="0"/>
            </a:endParaRPr>
          </a:p>
          <a:p>
            <a:pPr algn="ctr"/>
            <a:r>
              <a:rPr lang="fr-FR" sz="3200" b="1">
                <a:latin typeface="Calibri" pitchFamily="34" charset="0"/>
              </a:rPr>
              <a:t>LET’S MAKE YOUR PHOTO ALBUM!</a:t>
            </a:r>
          </a:p>
        </p:txBody>
      </p:sp>
      <p:pic>
        <p:nvPicPr>
          <p:cNvPr id="16386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997200"/>
            <a:ext cx="44577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oneTexte 3"/>
          <p:cNvSpPr txBox="1">
            <a:spLocks noChangeArrowheads="1"/>
          </p:cNvSpPr>
          <p:nvPr/>
        </p:nvSpPr>
        <p:spPr bwMode="auto">
          <a:xfrm>
            <a:off x="2555875" y="1412875"/>
            <a:ext cx="40274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3200" b="1">
                <a:latin typeface="Calibri" pitchFamily="34" charset="0"/>
              </a:rPr>
              <a:t>YOUR NEW MISSION…</a:t>
            </a:r>
          </a:p>
          <a:p>
            <a:pPr algn="ctr"/>
            <a:endParaRPr lang="fr-FR" sz="3200" b="1">
              <a:latin typeface="Calibri" pitchFamily="34" charset="0"/>
            </a:endParaRPr>
          </a:p>
        </p:txBody>
      </p:sp>
      <p:pic>
        <p:nvPicPr>
          <p:cNvPr id="17410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205038"/>
            <a:ext cx="7524750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41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MISSION 1 – MEET Videoconference N°1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1 – MEET Videoconference N°1</dc:title>
  <dc:creator>TOSHIBA</dc:creator>
  <cp:lastModifiedBy>cpetrault</cp:lastModifiedBy>
  <cp:revision>3</cp:revision>
  <dcterms:created xsi:type="dcterms:W3CDTF">2016-10-19T12:13:13Z</dcterms:created>
  <dcterms:modified xsi:type="dcterms:W3CDTF">2018-11-04T10:37:39Z</dcterms:modified>
</cp:coreProperties>
</file>