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94E5E-7708-4DF2-806D-E8BBD3C05C74}" type="datetimeFigureOut">
              <a:rPr lang="fr-FR" smtClean="0"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4D57C-CA97-4C2C-A2CA-48D6F45D572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 descr="220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3" y="476672"/>
            <a:ext cx="2832315" cy="42484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Pour décrire la </a:t>
            </a:r>
            <a:r>
              <a:rPr lang="fr-FR" sz="2400" b="1" dirty="0"/>
              <a:t>tenue de quelqu’un pendant  un défilé de mode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0072" y="1484784"/>
            <a:ext cx="936104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39552" y="4826675"/>
            <a:ext cx="26691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friend</a:t>
            </a:r>
            <a:r>
              <a:rPr lang="fr-FR" dirty="0"/>
              <a:t> </a:t>
            </a:r>
            <a:r>
              <a:rPr lang="fr-FR" dirty="0" smtClean="0"/>
              <a:t>Tom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wearing</a:t>
            </a:r>
            <a:r>
              <a:rPr lang="fr-FR" dirty="0"/>
              <a:t> </a:t>
            </a:r>
            <a:r>
              <a:rPr lang="fr-FR" dirty="0" smtClean="0"/>
              <a:t>:</a:t>
            </a:r>
          </a:p>
          <a:p>
            <a:r>
              <a:rPr lang="fr-FR" dirty="0"/>
              <a:t>a</a:t>
            </a:r>
            <a:r>
              <a:rPr lang="fr-FR" dirty="0" smtClean="0"/>
              <a:t> </a:t>
            </a:r>
            <a:r>
              <a:rPr lang="fr-FR" dirty="0" err="1" smtClean="0"/>
              <a:t>red</a:t>
            </a:r>
            <a:r>
              <a:rPr lang="fr-FR" dirty="0" smtClean="0"/>
              <a:t> </a:t>
            </a:r>
            <a:r>
              <a:rPr lang="fr-FR" dirty="0" err="1" smtClean="0"/>
              <a:t>checkered</a:t>
            </a:r>
            <a:r>
              <a:rPr lang="fr-FR" dirty="0" smtClean="0"/>
              <a:t> </a:t>
            </a:r>
            <a:r>
              <a:rPr lang="fr-FR" dirty="0" err="1" smtClean="0"/>
              <a:t>shirt</a:t>
            </a:r>
            <a:endParaRPr lang="fr-FR" dirty="0" smtClean="0"/>
          </a:p>
          <a:p>
            <a:r>
              <a:rPr lang="fr-FR" dirty="0"/>
              <a:t>a</a:t>
            </a:r>
            <a:r>
              <a:rPr lang="fr-FR" dirty="0" smtClean="0"/>
              <a:t> </a:t>
            </a:r>
            <a:r>
              <a:rPr lang="fr-FR" dirty="0" err="1" smtClean="0"/>
              <a:t>blue</a:t>
            </a:r>
            <a:r>
              <a:rPr lang="fr-FR" dirty="0" smtClean="0"/>
              <a:t> and </a:t>
            </a:r>
            <a:r>
              <a:rPr lang="fr-FR" dirty="0" err="1" smtClean="0"/>
              <a:t>grey</a:t>
            </a:r>
            <a:r>
              <a:rPr lang="fr-FR" dirty="0" smtClean="0"/>
              <a:t> T-shirt</a:t>
            </a:r>
          </a:p>
          <a:p>
            <a:r>
              <a:rPr lang="fr-FR" dirty="0"/>
              <a:t>w</a:t>
            </a:r>
            <a:r>
              <a:rPr lang="fr-FR" dirty="0" smtClean="0"/>
              <a:t>hite shorts</a:t>
            </a:r>
          </a:p>
          <a:p>
            <a:r>
              <a:rPr lang="fr-FR" dirty="0"/>
              <a:t>w</a:t>
            </a:r>
            <a:r>
              <a:rPr lang="fr-FR" dirty="0" smtClean="0"/>
              <a:t>hite </a:t>
            </a:r>
            <a:r>
              <a:rPr lang="fr-FR" dirty="0" err="1" smtClean="0"/>
              <a:t>socks</a:t>
            </a:r>
            <a:endParaRPr lang="fr-FR" dirty="0" smtClean="0"/>
          </a:p>
          <a:p>
            <a:r>
              <a:rPr lang="fr-FR" dirty="0"/>
              <a:t>a</a:t>
            </a:r>
            <a:r>
              <a:rPr lang="fr-FR" dirty="0" smtClean="0"/>
              <a:t>nd white </a:t>
            </a:r>
            <a:r>
              <a:rPr lang="fr-FR" dirty="0" err="1" smtClean="0"/>
              <a:t>shoes</a:t>
            </a:r>
            <a:endParaRPr lang="fr-FR" dirty="0" smtClean="0"/>
          </a:p>
          <a:p>
            <a:endParaRPr lang="fr-FR" dirty="0"/>
          </a:p>
        </p:txBody>
      </p:sp>
      <p:grpSp>
        <p:nvGrpSpPr>
          <p:cNvPr id="23" name="Groupe 22"/>
          <p:cNvGrpSpPr/>
          <p:nvPr/>
        </p:nvGrpSpPr>
        <p:grpSpPr>
          <a:xfrm>
            <a:off x="5255568" y="548680"/>
            <a:ext cx="3888432" cy="3528392"/>
            <a:chOff x="2627784" y="1700808"/>
            <a:chExt cx="3888432" cy="352839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39217" t="40840" r="43301" b="18001"/>
            <a:stretch>
              <a:fillRect/>
            </a:stretch>
          </p:blipFill>
          <p:spPr bwMode="auto">
            <a:xfrm>
              <a:off x="3203848" y="1700808"/>
              <a:ext cx="2664296" cy="3528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Connecteur droit avec flèche 9"/>
            <p:cNvCxnSpPr/>
            <p:nvPr/>
          </p:nvCxnSpPr>
          <p:spPr>
            <a:xfrm flipH="1">
              <a:off x="5148064" y="2924944"/>
              <a:ext cx="1296144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 flipV="1">
              <a:off x="3563888" y="3284984"/>
              <a:ext cx="1058416" cy="2170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 flipV="1">
              <a:off x="3131840" y="4149080"/>
              <a:ext cx="1058416" cy="2170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 flipH="1">
              <a:off x="5148064" y="4653136"/>
              <a:ext cx="1368152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 flipV="1">
              <a:off x="2627784" y="4941168"/>
              <a:ext cx="1058416" cy="2170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onnecteur droit avec flèche 25"/>
          <p:cNvCxnSpPr/>
          <p:nvPr/>
        </p:nvCxnSpPr>
        <p:spPr>
          <a:xfrm flipH="1">
            <a:off x="2195736" y="1340768"/>
            <a:ext cx="1296144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179512" y="2204864"/>
            <a:ext cx="1058416" cy="2170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323528" y="3212976"/>
            <a:ext cx="1058416" cy="2170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H="1">
            <a:off x="2627784" y="4365104"/>
            <a:ext cx="1368152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652120" y="548680"/>
            <a:ext cx="64807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8028384" y="476672"/>
            <a:ext cx="648072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5868144" y="4797152"/>
            <a:ext cx="24300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friend</a:t>
            </a:r>
            <a:r>
              <a:rPr lang="fr-FR" dirty="0"/>
              <a:t> </a:t>
            </a:r>
            <a:r>
              <a:rPr lang="fr-FR" dirty="0" smtClean="0"/>
              <a:t>…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wearing</a:t>
            </a:r>
            <a:r>
              <a:rPr lang="fr-FR" dirty="0"/>
              <a:t> </a:t>
            </a:r>
            <a:r>
              <a:rPr lang="fr-FR" dirty="0" smtClean="0"/>
              <a:t>:</a:t>
            </a:r>
          </a:p>
          <a:p>
            <a:r>
              <a:rPr lang="fr-FR" dirty="0" smtClean="0"/>
              <a:t>…</a:t>
            </a:r>
          </a:p>
          <a:p>
            <a:r>
              <a:rPr lang="fr-FR" dirty="0" smtClean="0"/>
              <a:t>…</a:t>
            </a:r>
          </a:p>
          <a:p>
            <a:r>
              <a:rPr lang="fr-FR" dirty="0" smtClean="0"/>
              <a:t>…</a:t>
            </a:r>
          </a:p>
          <a:p>
            <a:r>
              <a:rPr lang="fr-FR" dirty="0" smtClean="0"/>
              <a:t>…</a:t>
            </a:r>
          </a:p>
          <a:p>
            <a:r>
              <a:rPr lang="fr-FR" dirty="0"/>
              <a:t>a</a:t>
            </a:r>
            <a:r>
              <a:rPr lang="fr-FR" dirty="0" smtClean="0"/>
              <a:t>nd …</a:t>
            </a:r>
          </a:p>
          <a:p>
            <a:endParaRPr lang="fr-FR" dirty="0"/>
          </a:p>
        </p:txBody>
      </p:sp>
      <p:cxnSp>
        <p:nvCxnSpPr>
          <p:cNvPr id="39" name="Connecteur droit avec flèche 38"/>
          <p:cNvCxnSpPr/>
          <p:nvPr/>
        </p:nvCxnSpPr>
        <p:spPr>
          <a:xfrm flipV="1">
            <a:off x="539552" y="4221088"/>
            <a:ext cx="1058416" cy="2170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45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Utilisateur</cp:lastModifiedBy>
  <cp:revision>20</cp:revision>
  <dcterms:created xsi:type="dcterms:W3CDTF">2016-02-16T11:23:13Z</dcterms:created>
  <dcterms:modified xsi:type="dcterms:W3CDTF">2016-02-16T14:31:24Z</dcterms:modified>
</cp:coreProperties>
</file>