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8" r:id="rId5"/>
    <p:sldId id="257" r:id="rId6"/>
    <p:sldId id="259" r:id="rId7"/>
    <p:sldId id="263" r:id="rId8"/>
    <p:sldId id="264" r:id="rId9"/>
    <p:sldId id="261" r:id="rId10"/>
    <p:sldId id="262" r:id="rId11"/>
    <p:sldId id="265" r:id="rId12"/>
    <p:sldId id="260" r:id="rId13"/>
    <p:sldId id="266" r:id="rId14"/>
    <p:sldId id="267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3" autoAdjust="0"/>
    <p:restoredTop sz="94660"/>
  </p:normalViewPr>
  <p:slideViewPr>
    <p:cSldViewPr>
      <p:cViewPr>
        <p:scale>
          <a:sx n="60" d="100"/>
          <a:sy n="60" d="100"/>
        </p:scale>
        <p:origin x="-1392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3B18-8ABB-454C-86EC-2923F3527E52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5178-86F5-46F1-A93F-56847A176C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4FC0-1C22-470D-933D-893209BB6695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C07D-0CA9-4079-B5D6-FE9C075FE6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5F06-8B9D-49F6-A862-9169DF33D2E8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7E12-4658-4E93-9B74-21A9B56157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D24C-B20B-43DD-B735-5D48A551FB60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4045-0836-4F8A-A6D1-3B88D7ABD6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D311-FD70-4A68-BEF4-36D385CBCE6A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3833-43F2-4F2C-931F-3DDC8CFC0F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B5CF-6D6E-4387-B4A8-79DEB139CCBE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B9AF-1EF8-4164-A746-4884432013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752E-12F8-44FE-9EE9-95D5823ADDB3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723C-9C7E-4C0D-AD58-7591AF512E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A36-A681-4EA8-BD23-6ADEA3EB6994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F101-D7F1-4FA9-8C91-C0F1ECDAA0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0DEA-FA62-4C6B-8AB2-661CFF04D97A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E43C-3E7F-4F36-8A6A-9EBAA1600A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C096-DC32-4861-9F59-FEA2A41AE5BD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D247-FAC1-4DFB-AECA-5E3EC664E2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208A-50D0-4CC4-BBB7-F37E46A7164B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EDA6-9A60-4A33-80B3-56EBADFE30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672D86-A8A8-4F4D-BEDD-FFD946BEDBE0}" type="datetimeFigureOut">
              <a:rPr lang="fr-FR"/>
              <a:pPr>
                <a:defRPr/>
              </a:pPr>
              <a:t>19/02/2016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5E514-E202-42FF-BF2C-C32089C438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15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 idx="4294967295"/>
          </p:nvPr>
        </p:nvSpPr>
        <p:spPr>
          <a:xfrm>
            <a:off x="755650" y="2420938"/>
            <a:ext cx="7772400" cy="1470025"/>
          </a:xfrm>
        </p:spPr>
        <p:txBody>
          <a:bodyPr/>
          <a:lstStyle/>
          <a:p>
            <a:r>
              <a:rPr lang="fr-FR" sz="5400" b="1" smtClean="0"/>
              <a:t>CM-V7 </a:t>
            </a:r>
            <a:br>
              <a:rPr lang="fr-FR" sz="5400" b="1" smtClean="0"/>
            </a:br>
            <a:r>
              <a:rPr lang="fr-FR" sz="5400" b="1" smtClean="0"/>
              <a:t>Let’s have a fashion show!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95288" y="476250"/>
            <a:ext cx="16208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>
                <a:latin typeface="Calibri" pitchFamily="34" charset="0"/>
              </a:rPr>
              <a:t>a skirt</a:t>
            </a:r>
          </a:p>
        </p:txBody>
      </p:sp>
      <p:pic>
        <p:nvPicPr>
          <p:cNvPr id="22530" name="Image 2" descr="brown ski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869950"/>
            <a:ext cx="49022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95288" y="476250"/>
            <a:ext cx="1635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>
                <a:latin typeface="Calibri" pitchFamily="34" charset="0"/>
              </a:rPr>
              <a:t>shorts</a:t>
            </a:r>
          </a:p>
        </p:txBody>
      </p:sp>
      <p:pic>
        <p:nvPicPr>
          <p:cNvPr id="23554" name="Image 2" descr="orange shor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42950"/>
            <a:ext cx="4876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95288" y="476250"/>
            <a:ext cx="14382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>
                <a:latin typeface="Calibri" pitchFamily="34" charset="0"/>
              </a:rPr>
              <a:t>socks</a:t>
            </a:r>
          </a:p>
        </p:txBody>
      </p:sp>
      <p:pic>
        <p:nvPicPr>
          <p:cNvPr id="24578" name="Image 2" descr="soc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052513"/>
            <a:ext cx="4668838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95288" y="476250"/>
            <a:ext cx="152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>
                <a:latin typeface="Calibri" pitchFamily="34" charset="0"/>
              </a:rPr>
              <a:t>shoes</a:t>
            </a:r>
          </a:p>
        </p:txBody>
      </p:sp>
      <p:pic>
        <p:nvPicPr>
          <p:cNvPr id="25602" name="Image 3" descr="shoes2.jpg"/>
          <p:cNvPicPr>
            <a:picLocks noChangeAspect="1"/>
          </p:cNvPicPr>
          <p:nvPr/>
        </p:nvPicPr>
        <p:blipFill>
          <a:blip r:embed="rId2" cstate="print"/>
          <a:srcRect t="48128"/>
          <a:stretch>
            <a:fillRect/>
          </a:stretch>
        </p:blipFill>
        <p:spPr bwMode="auto">
          <a:xfrm>
            <a:off x="0" y="2997200"/>
            <a:ext cx="8815388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 1" descr="School-Uniform-School-Clothing-2015-School-Wear-School-Jac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1960563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Image 2" descr="green dre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88913"/>
            <a:ext cx="16462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 3" descr="shir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0"/>
            <a:ext cx="18621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4" descr="orange T-shir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1268413"/>
            <a:ext cx="15843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 5" descr="green sweatshi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420938"/>
            <a:ext cx="18002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age 6" descr="green trouser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2636838"/>
            <a:ext cx="1497013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mage 7" descr="brown skir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3284538"/>
            <a:ext cx="13700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Image 8" descr="orange short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4797425"/>
            <a:ext cx="164623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Image 9" descr="sock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50847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Image 10" descr="shoes2.jpg"/>
          <p:cNvPicPr>
            <a:picLocks noChangeAspect="1"/>
          </p:cNvPicPr>
          <p:nvPr/>
        </p:nvPicPr>
        <p:blipFill>
          <a:blip r:embed="rId11" cstate="print"/>
          <a:srcRect t="48128"/>
          <a:stretch>
            <a:fillRect/>
          </a:stretch>
        </p:blipFill>
        <p:spPr bwMode="auto">
          <a:xfrm>
            <a:off x="4859338" y="5229225"/>
            <a:ext cx="41132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11188" y="2133600"/>
            <a:ext cx="13319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a jacket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627313" y="2205038"/>
            <a:ext cx="12271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a dress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5292725" y="1916113"/>
            <a:ext cx="112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a shirt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7451725" y="836613"/>
            <a:ext cx="140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a T-shirt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971550" y="4292600"/>
            <a:ext cx="163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a sweater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787900" y="2924175"/>
            <a:ext cx="14081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trousers</a:t>
            </a:r>
          </a:p>
          <a:p>
            <a:r>
              <a:rPr lang="fr-FR" sz="2800" b="1">
                <a:latin typeface="Calibri" pitchFamily="34" charset="0"/>
              </a:rPr>
              <a:t>pants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516688" y="4508500"/>
            <a:ext cx="110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a skirt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11188" y="6334125"/>
            <a:ext cx="1108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shorts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916238" y="6334125"/>
            <a:ext cx="982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socks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6372225" y="6334125"/>
            <a:ext cx="103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shoes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1" descr="School-Uniform-School-Clothing-2015-School-Wear-School-Jac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Image 2" descr="green dre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33600"/>
            <a:ext cx="198437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 3" descr="shir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0"/>
            <a:ext cx="18002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age 4" descr="orange T-shir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04813"/>
            <a:ext cx="17176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age 5" descr="green sweatshi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0"/>
            <a:ext cx="17494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6" descr="green trouser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0638" y="2276475"/>
            <a:ext cx="15033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mage 7" descr="brown skir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5084763"/>
            <a:ext cx="14732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Image 8" descr="orange short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4797425"/>
            <a:ext cx="1728788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Image 9" descr="sock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8538" y="4868863"/>
            <a:ext cx="1798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Image 10" descr="shoes2.jpg"/>
          <p:cNvPicPr>
            <a:picLocks noChangeAspect="1"/>
          </p:cNvPicPr>
          <p:nvPr/>
        </p:nvPicPr>
        <p:blipFill>
          <a:blip r:embed="rId11" cstate="print"/>
          <a:srcRect l="2158" t="48128" r="9438"/>
          <a:stretch>
            <a:fillRect/>
          </a:stretch>
        </p:blipFill>
        <p:spPr bwMode="auto">
          <a:xfrm>
            <a:off x="4211638" y="5516563"/>
            <a:ext cx="29527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ZoneTexte 11"/>
          <p:cNvSpPr txBox="1">
            <a:spLocks noChangeArrowheads="1"/>
          </p:cNvSpPr>
          <p:nvPr/>
        </p:nvSpPr>
        <p:spPr bwMode="auto">
          <a:xfrm>
            <a:off x="2411413" y="4221163"/>
            <a:ext cx="169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5. a jacket</a:t>
            </a:r>
          </a:p>
        </p:txBody>
      </p:sp>
      <p:sp>
        <p:nvSpPr>
          <p:cNvPr id="27660" name="ZoneTexte 12"/>
          <p:cNvSpPr txBox="1">
            <a:spLocks noChangeArrowheads="1"/>
          </p:cNvSpPr>
          <p:nvPr/>
        </p:nvSpPr>
        <p:spPr bwMode="auto">
          <a:xfrm>
            <a:off x="2411413" y="3716338"/>
            <a:ext cx="1589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4. a dress</a:t>
            </a:r>
          </a:p>
        </p:txBody>
      </p:sp>
      <p:sp>
        <p:nvSpPr>
          <p:cNvPr id="27661" name="ZoneTexte 13"/>
          <p:cNvSpPr txBox="1">
            <a:spLocks noChangeArrowheads="1"/>
          </p:cNvSpPr>
          <p:nvPr/>
        </p:nvSpPr>
        <p:spPr bwMode="auto">
          <a:xfrm>
            <a:off x="2411413" y="2708275"/>
            <a:ext cx="1481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2. a shirt</a:t>
            </a:r>
          </a:p>
        </p:txBody>
      </p:sp>
      <p:sp>
        <p:nvSpPr>
          <p:cNvPr id="27662" name="ZoneTexte 14"/>
          <p:cNvSpPr txBox="1">
            <a:spLocks noChangeArrowheads="1"/>
          </p:cNvSpPr>
          <p:nvPr/>
        </p:nvSpPr>
        <p:spPr bwMode="auto">
          <a:xfrm>
            <a:off x="5580063" y="4149725"/>
            <a:ext cx="1952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10. a T-shirt</a:t>
            </a:r>
          </a:p>
        </p:txBody>
      </p:sp>
      <p:sp>
        <p:nvSpPr>
          <p:cNvPr id="27663" name="ZoneTexte 15"/>
          <p:cNvSpPr txBox="1">
            <a:spLocks noChangeArrowheads="1"/>
          </p:cNvSpPr>
          <p:nvPr/>
        </p:nvSpPr>
        <p:spPr bwMode="auto">
          <a:xfrm>
            <a:off x="2411413" y="2205038"/>
            <a:ext cx="1997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1. a sweater</a:t>
            </a:r>
          </a:p>
        </p:txBody>
      </p:sp>
      <p:sp>
        <p:nvSpPr>
          <p:cNvPr id="27664" name="ZoneTexte 16"/>
          <p:cNvSpPr txBox="1">
            <a:spLocks noChangeArrowheads="1"/>
          </p:cNvSpPr>
          <p:nvPr/>
        </p:nvSpPr>
        <p:spPr bwMode="auto">
          <a:xfrm>
            <a:off x="2411413" y="3213100"/>
            <a:ext cx="3636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latin typeface="Calibri" pitchFamily="34" charset="0"/>
              </a:rPr>
              <a:t>3. trousers / pants</a:t>
            </a:r>
          </a:p>
        </p:txBody>
      </p:sp>
      <p:sp>
        <p:nvSpPr>
          <p:cNvPr id="27665" name="ZoneTexte 17"/>
          <p:cNvSpPr txBox="1">
            <a:spLocks noChangeArrowheads="1"/>
          </p:cNvSpPr>
          <p:nvPr/>
        </p:nvSpPr>
        <p:spPr bwMode="auto">
          <a:xfrm>
            <a:off x="5651500" y="2205038"/>
            <a:ext cx="1462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6. a skirt</a:t>
            </a:r>
          </a:p>
        </p:txBody>
      </p:sp>
      <p:sp>
        <p:nvSpPr>
          <p:cNvPr id="27666" name="ZoneTexte 18"/>
          <p:cNvSpPr txBox="1">
            <a:spLocks noChangeArrowheads="1"/>
          </p:cNvSpPr>
          <p:nvPr/>
        </p:nvSpPr>
        <p:spPr bwMode="auto">
          <a:xfrm>
            <a:off x="5651500" y="2708275"/>
            <a:ext cx="1470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7. shorts</a:t>
            </a:r>
          </a:p>
        </p:txBody>
      </p:sp>
      <p:sp>
        <p:nvSpPr>
          <p:cNvPr id="27667" name="ZoneTexte 19"/>
          <p:cNvSpPr txBox="1">
            <a:spLocks noChangeArrowheads="1"/>
          </p:cNvSpPr>
          <p:nvPr/>
        </p:nvSpPr>
        <p:spPr bwMode="auto">
          <a:xfrm>
            <a:off x="5651500" y="3141663"/>
            <a:ext cx="1344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8. socks</a:t>
            </a:r>
          </a:p>
        </p:txBody>
      </p:sp>
      <p:sp>
        <p:nvSpPr>
          <p:cNvPr id="27668" name="ZoneTexte 20"/>
          <p:cNvSpPr txBox="1">
            <a:spLocks noChangeArrowheads="1"/>
          </p:cNvSpPr>
          <p:nvPr/>
        </p:nvSpPr>
        <p:spPr bwMode="auto">
          <a:xfrm>
            <a:off x="5651500" y="3644900"/>
            <a:ext cx="139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Calibri" pitchFamily="34" charset="0"/>
              </a:rPr>
              <a:t>9. shoes</a:t>
            </a:r>
          </a:p>
        </p:txBody>
      </p:sp>
      <p:sp>
        <p:nvSpPr>
          <p:cNvPr id="27669" name="ZoneTexte 22"/>
          <p:cNvSpPr txBox="1">
            <a:spLocks noChangeArrowheads="1"/>
          </p:cNvSpPr>
          <p:nvPr/>
        </p:nvSpPr>
        <p:spPr bwMode="auto">
          <a:xfrm>
            <a:off x="7019925" y="0"/>
            <a:ext cx="620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00B0F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7670" name="ZoneTexte 23"/>
          <p:cNvSpPr txBox="1">
            <a:spLocks noChangeArrowheads="1"/>
          </p:cNvSpPr>
          <p:nvPr/>
        </p:nvSpPr>
        <p:spPr bwMode="auto">
          <a:xfrm>
            <a:off x="4643438" y="0"/>
            <a:ext cx="552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00B0F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7671" name="ZoneTexte 24"/>
          <p:cNvSpPr txBox="1">
            <a:spLocks noChangeArrowheads="1"/>
          </p:cNvSpPr>
          <p:nvPr/>
        </p:nvSpPr>
        <p:spPr bwMode="auto">
          <a:xfrm>
            <a:off x="2411413" y="0"/>
            <a:ext cx="573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00B0F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7672" name="ZoneTexte 25"/>
          <p:cNvSpPr txBox="1">
            <a:spLocks noChangeArrowheads="1"/>
          </p:cNvSpPr>
          <p:nvPr/>
        </p:nvSpPr>
        <p:spPr bwMode="auto">
          <a:xfrm>
            <a:off x="0" y="0"/>
            <a:ext cx="604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00B0F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7673" name="ZoneTexte 26"/>
          <p:cNvSpPr txBox="1">
            <a:spLocks noChangeArrowheads="1"/>
          </p:cNvSpPr>
          <p:nvPr/>
        </p:nvSpPr>
        <p:spPr bwMode="auto">
          <a:xfrm>
            <a:off x="7380288" y="2276475"/>
            <a:ext cx="501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00B0F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7674" name="ZoneTexte 27"/>
          <p:cNvSpPr txBox="1">
            <a:spLocks noChangeArrowheads="1"/>
          </p:cNvSpPr>
          <p:nvPr/>
        </p:nvSpPr>
        <p:spPr bwMode="auto">
          <a:xfrm>
            <a:off x="0" y="2276475"/>
            <a:ext cx="522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00B0F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7675" name="ZoneTexte 28"/>
          <p:cNvSpPr txBox="1">
            <a:spLocks noChangeArrowheads="1"/>
          </p:cNvSpPr>
          <p:nvPr/>
        </p:nvSpPr>
        <p:spPr bwMode="auto">
          <a:xfrm>
            <a:off x="0" y="4868863"/>
            <a:ext cx="625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00B0F0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27676" name="ZoneTexte 29"/>
          <p:cNvSpPr txBox="1">
            <a:spLocks noChangeArrowheads="1"/>
          </p:cNvSpPr>
          <p:nvPr/>
        </p:nvSpPr>
        <p:spPr bwMode="auto">
          <a:xfrm>
            <a:off x="2051050" y="4797425"/>
            <a:ext cx="6223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00B0F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27677" name="ZoneTexte 30"/>
          <p:cNvSpPr txBox="1">
            <a:spLocks noChangeArrowheads="1"/>
          </p:cNvSpPr>
          <p:nvPr/>
        </p:nvSpPr>
        <p:spPr bwMode="auto">
          <a:xfrm>
            <a:off x="4211638" y="4797425"/>
            <a:ext cx="3698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00B0F0"/>
                </a:solidFill>
                <a:latin typeface="Calibri" pitchFamily="34" charset="0"/>
              </a:rPr>
              <a:t>I</a:t>
            </a:r>
          </a:p>
        </p:txBody>
      </p:sp>
      <p:sp>
        <p:nvSpPr>
          <p:cNvPr id="27678" name="ZoneTexte 31"/>
          <p:cNvSpPr txBox="1">
            <a:spLocks noChangeArrowheads="1"/>
          </p:cNvSpPr>
          <p:nvPr/>
        </p:nvSpPr>
        <p:spPr bwMode="auto">
          <a:xfrm>
            <a:off x="7308850" y="4868863"/>
            <a:ext cx="41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00B0F0"/>
                </a:solidFill>
                <a:latin typeface="Calibri" pitchFamily="34" charset="0"/>
              </a:rPr>
              <a:t>J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619250" y="1412875"/>
            <a:ext cx="792163" cy="31416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 1" descr="listen and draw.jpg"/>
          <p:cNvPicPr>
            <a:picLocks noChangeAspect="1"/>
          </p:cNvPicPr>
          <p:nvPr/>
        </p:nvPicPr>
        <p:blipFill>
          <a:blip r:embed="rId2" cstate="print"/>
          <a:srcRect l="4726" t="13226" r="59050" b="10719"/>
          <a:stretch>
            <a:fillRect/>
          </a:stretch>
        </p:blipFill>
        <p:spPr bwMode="auto">
          <a:xfrm>
            <a:off x="2339975" y="115888"/>
            <a:ext cx="454342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1" descr="vetements_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846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ZoneTexte 2"/>
          <p:cNvSpPr txBox="1">
            <a:spLocks noChangeArrowheads="1"/>
          </p:cNvSpPr>
          <p:nvPr/>
        </p:nvSpPr>
        <p:spPr bwMode="auto">
          <a:xfrm>
            <a:off x="611188" y="404813"/>
            <a:ext cx="1665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Listen and draw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3"/>
          <p:cNvSpPr txBox="1">
            <a:spLocks noChangeArrowheads="1"/>
          </p:cNvSpPr>
          <p:nvPr/>
        </p:nvSpPr>
        <p:spPr bwMode="auto">
          <a:xfrm>
            <a:off x="2771775" y="836613"/>
            <a:ext cx="537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latin typeface="Calibri" pitchFamily="34" charset="0"/>
              </a:rPr>
              <a:t>LET’S HAVE A FASHION SHOW!</a:t>
            </a:r>
          </a:p>
        </p:txBody>
      </p:sp>
      <p:pic>
        <p:nvPicPr>
          <p:cNvPr id="14338" name="Image 4" descr="selection-boboli-logo-scaled1000.jpg"/>
          <p:cNvPicPr>
            <a:picLocks noChangeAspect="1"/>
          </p:cNvPicPr>
          <p:nvPr/>
        </p:nvPicPr>
        <p:blipFill>
          <a:blip r:embed="rId2" cstate="print"/>
          <a:srcRect r="16856"/>
          <a:stretch>
            <a:fillRect/>
          </a:stretch>
        </p:blipFill>
        <p:spPr bwMode="auto">
          <a:xfrm>
            <a:off x="0" y="1687513"/>
            <a:ext cx="91440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oneTexte 1"/>
          <p:cNvSpPr txBox="1">
            <a:spLocks noChangeArrowheads="1"/>
          </p:cNvSpPr>
          <p:nvPr/>
        </p:nvSpPr>
        <p:spPr bwMode="auto">
          <a:xfrm>
            <a:off x="0" y="0"/>
            <a:ext cx="3386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latin typeface="Calibri" pitchFamily="34" charset="0"/>
              </a:rPr>
              <a:t>My school uniform</a:t>
            </a:r>
          </a:p>
        </p:txBody>
      </p:sp>
      <p:sp>
        <p:nvSpPr>
          <p:cNvPr id="15362" name="ZoneTexte 2"/>
          <p:cNvSpPr txBox="1">
            <a:spLocks noChangeArrowheads="1"/>
          </p:cNvSpPr>
          <p:nvPr/>
        </p:nvSpPr>
        <p:spPr bwMode="auto">
          <a:xfrm>
            <a:off x="0" y="476250"/>
            <a:ext cx="23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 </a:t>
            </a:r>
          </a:p>
        </p:txBody>
      </p:sp>
      <p:sp>
        <p:nvSpPr>
          <p:cNvPr id="15363" name="ZoneTexte 9"/>
          <p:cNvSpPr txBox="1">
            <a:spLocks noChangeArrowheads="1"/>
          </p:cNvSpPr>
          <p:nvPr/>
        </p:nvSpPr>
        <p:spPr bwMode="auto">
          <a:xfrm>
            <a:off x="4395788" y="0"/>
            <a:ext cx="4748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latin typeface="Calibri" pitchFamily="34" charset="0"/>
              </a:rPr>
              <a:t>My friend’s school uniform</a:t>
            </a:r>
          </a:p>
        </p:txBody>
      </p:sp>
      <p:pic>
        <p:nvPicPr>
          <p:cNvPr id="15365" name="Image 11" descr="Junior-and-Senior-Day-Uniform.jpg"/>
          <p:cNvPicPr>
            <a:picLocks noChangeAspect="1"/>
          </p:cNvPicPr>
          <p:nvPr/>
        </p:nvPicPr>
        <p:blipFill>
          <a:blip r:embed="rId2" cstate="print"/>
          <a:srcRect t="6950" r="51903"/>
          <a:stretch>
            <a:fillRect/>
          </a:stretch>
        </p:blipFill>
        <p:spPr bwMode="auto">
          <a:xfrm>
            <a:off x="5651500" y="836613"/>
            <a:ext cx="1903413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Ashton - School Uniform"/>
          <p:cNvPicPr>
            <a:picLocks noChangeAspect="1" noChangeArrowheads="1"/>
          </p:cNvPicPr>
          <p:nvPr/>
        </p:nvPicPr>
        <p:blipFill>
          <a:blip r:embed="rId3" cstate="print"/>
          <a:srcRect l="9209" r="26545"/>
          <a:stretch>
            <a:fillRect/>
          </a:stretch>
        </p:blipFill>
        <p:spPr bwMode="auto">
          <a:xfrm>
            <a:off x="323528" y="1268760"/>
            <a:ext cx="4536504" cy="471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95288" y="476250"/>
            <a:ext cx="1981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>
                <a:latin typeface="Calibri" pitchFamily="34" charset="0"/>
              </a:rPr>
              <a:t>a jacket</a:t>
            </a:r>
          </a:p>
        </p:txBody>
      </p:sp>
      <p:pic>
        <p:nvPicPr>
          <p:cNvPr id="16386" name="Image 2" descr="School-Uniform-School-Clothing-2015-School-Wear-School-Jac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213" y="0"/>
            <a:ext cx="6427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3" descr="green dr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463550"/>
            <a:ext cx="4445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95288" y="476250"/>
            <a:ext cx="1820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>
                <a:latin typeface="Calibri" pitchFamily="34" charset="0"/>
              </a:rPr>
              <a:t>a 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95288" y="476250"/>
            <a:ext cx="16525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>
                <a:latin typeface="Calibri" pitchFamily="34" charset="0"/>
              </a:rPr>
              <a:t>a shirt</a:t>
            </a:r>
          </a:p>
        </p:txBody>
      </p:sp>
      <p:pic>
        <p:nvPicPr>
          <p:cNvPr id="18434" name="Image 2" descr="shi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469900"/>
            <a:ext cx="4445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95288" y="476250"/>
            <a:ext cx="2105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>
                <a:latin typeface="Calibri" pitchFamily="34" charset="0"/>
              </a:rPr>
              <a:t>a T-shirt</a:t>
            </a:r>
          </a:p>
        </p:txBody>
      </p:sp>
      <p:pic>
        <p:nvPicPr>
          <p:cNvPr id="19458" name="Image 2" descr="orange T-shi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0" y="1022350"/>
            <a:ext cx="50165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95288" y="476250"/>
            <a:ext cx="24590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>
                <a:latin typeface="Calibri" pitchFamily="34" charset="0"/>
              </a:rPr>
              <a:t>a sweater</a:t>
            </a:r>
          </a:p>
        </p:txBody>
      </p:sp>
      <p:pic>
        <p:nvPicPr>
          <p:cNvPr id="20482" name="Image 2" descr="green sweatshi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60350"/>
            <a:ext cx="480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95288" y="476250"/>
            <a:ext cx="32654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>
                <a:latin typeface="Calibri" pitchFamily="34" charset="0"/>
              </a:rPr>
              <a:t>trousers (UK)</a:t>
            </a:r>
          </a:p>
          <a:p>
            <a:r>
              <a:rPr lang="fr-FR" sz="4400" b="1">
                <a:latin typeface="Calibri" pitchFamily="34" charset="0"/>
              </a:rPr>
              <a:t>pants (US)</a:t>
            </a:r>
          </a:p>
        </p:txBody>
      </p:sp>
      <p:pic>
        <p:nvPicPr>
          <p:cNvPr id="21506" name="Image 2" descr="green trous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311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106</Words>
  <Application>Microsoft Office PowerPoint</Application>
  <PresentationFormat>Affichage à l'écran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CM-V7  Let’s have a fashion show!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Flashcards Clothes</dc:title>
  <dc:creator>Utilisateur</dc:creator>
  <cp:lastModifiedBy>Corinne</cp:lastModifiedBy>
  <cp:revision>17</cp:revision>
  <dcterms:created xsi:type="dcterms:W3CDTF">2016-02-15T08:56:00Z</dcterms:created>
  <dcterms:modified xsi:type="dcterms:W3CDTF">2016-02-19T08:30:40Z</dcterms:modified>
</cp:coreProperties>
</file>