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5" r:id="rId5"/>
    <p:sldId id="262" r:id="rId6"/>
    <p:sldId id="263" r:id="rId7"/>
    <p:sldId id="283" r:id="rId8"/>
    <p:sldId id="267" r:id="rId9"/>
    <p:sldId id="266" r:id="rId10"/>
    <p:sldId id="284" r:id="rId11"/>
    <p:sldId id="285" r:id="rId12"/>
    <p:sldId id="280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78" r:id="rId23"/>
    <p:sldId id="279" r:id="rId24"/>
    <p:sldId id="289" r:id="rId25"/>
    <p:sldId id="286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4" autoAdjust="0"/>
    <p:restoredTop sz="94660"/>
  </p:normalViewPr>
  <p:slideViewPr>
    <p:cSldViewPr>
      <p:cViewPr>
        <p:scale>
          <a:sx n="80" d="100"/>
          <a:sy n="80" d="100"/>
        </p:scale>
        <p:origin x="-8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2D2BFC-EDB6-4B4F-837F-4056123D8AB5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0A2725F-CD2D-4EB2-A076-73D8AA73F2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CD831C-8383-4E1F-921D-F040263DC4BE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altLang="en-US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BB1B4-050D-47E8-AFB3-47BACE0378A6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altLang="en-US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FFD50-7546-4BAC-B3F9-C56659A4256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altLang="en-US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D5718-AD2E-458C-86E1-AD34C8866435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altLang="en-US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10B790-1A8A-4048-AE62-D2C759CD9DAA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altLang="en-US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ECC95C-1A3E-42BA-A763-223C9E1218FC}" type="slidenum">
              <a:rPr lang="fr-F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altLang="en-US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5325"/>
            <a:ext cx="4567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16FD-EB07-4820-B132-B04A0A5F8F6D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36C7-70D7-4634-BBCA-193C262EE2B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7789A-DF1B-453B-9918-AFAB6A43428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88AB8-EA93-4170-B6E7-C60C5E18B2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E695A-9DF5-4561-94BC-217947F294A5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AC1FC-026C-4120-A753-F4EB516272B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21DE-6738-4AAB-80E1-884217C8A88E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688A-721A-44CA-B84E-8AD372FAE9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51F1-E7AE-433D-B349-25CAC96DDF14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FFDEE-9EAC-42B0-9FCB-2877ED6811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7E9DF-7A31-4DE3-9B55-9B50DB532E0D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803F9-4B88-4FC9-B638-2CA061B0CFB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85010-304B-4A50-94CB-3809E3428EBB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46F9D-8584-497C-AC29-A7FBDDCAD7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05F9-54E0-4DD3-A7E0-4B6BB6FF2F3F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556C-DB65-499B-8614-0148A0BB25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88E6-3339-4280-9F22-4A7117058C31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8BB8-5D3C-4035-A0EA-6BCDF0632E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3FA04-2B89-428C-9EEA-BFC7BE518853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76F5-18B5-4DD7-9B9E-B79460FD5E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6BEF-5842-4690-A240-C33BA23508F8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8B930-A28E-4962-AEFF-D21F7C12E3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57EDA-321A-4F17-A692-E0A61DB9CCCC}" type="datetimeFigureOut">
              <a:rPr lang="fr-FR"/>
              <a:pPr>
                <a:defRPr/>
              </a:pPr>
              <a:t>25/01/2016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E0D8A7-F9E0-49D3-8614-69E95115C7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6.jpeg"/><Relationship Id="rId7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0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348038" y="2205038"/>
            <a:ext cx="31369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>
                <a:latin typeface="Calibri" pitchFamily="34" charset="0"/>
              </a:rPr>
              <a:t>Visioconference n°6</a:t>
            </a:r>
          </a:p>
          <a:p>
            <a:pPr algn="ctr"/>
            <a:r>
              <a:rPr lang="fr-FR" sz="2800" b="1">
                <a:latin typeface="Calibri" pitchFamily="34" charset="0"/>
              </a:rPr>
              <a:t>CM1&amp;2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5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492375"/>
            <a:ext cx="1677988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4" name="Image 7" descr="listen mu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085975" cy="208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5" name="Image 10" descr="pa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2100263" cy="1928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6" name="Image 11" descr="play guit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781300"/>
            <a:ext cx="19605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7" name="Image 12" descr="re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420938"/>
            <a:ext cx="1709738" cy="2163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8" name="Image 14" descr="sle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0"/>
            <a:ext cx="2181225" cy="2243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79" name="Image 16" descr="watch tv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868863"/>
            <a:ext cx="2133600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0" name="Image 17" descr="writ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797425"/>
            <a:ext cx="2101850" cy="181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681" name="Image 13" descr="sing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0"/>
            <a:ext cx="21336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8682" name="ZoneTexte 37"/>
          <p:cNvSpPr txBox="1">
            <a:spLocks noChangeArrowheads="1"/>
          </p:cNvSpPr>
          <p:nvPr/>
        </p:nvSpPr>
        <p:spPr bwMode="auto">
          <a:xfrm>
            <a:off x="755650" y="1844675"/>
            <a:ext cx="132556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singing</a:t>
            </a:r>
          </a:p>
        </p:txBody>
      </p:sp>
      <p:sp>
        <p:nvSpPr>
          <p:cNvPr id="28683" name="ZoneTexte 38"/>
          <p:cNvSpPr txBox="1">
            <a:spLocks noChangeArrowheads="1"/>
          </p:cNvSpPr>
          <p:nvPr/>
        </p:nvSpPr>
        <p:spPr bwMode="auto">
          <a:xfrm>
            <a:off x="6200775" y="1916113"/>
            <a:ext cx="2943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listening to music</a:t>
            </a:r>
          </a:p>
        </p:txBody>
      </p:sp>
      <p:sp>
        <p:nvSpPr>
          <p:cNvPr id="28684" name="ZoneTexte 39"/>
          <p:cNvSpPr txBox="1">
            <a:spLocks noChangeArrowheads="1"/>
          </p:cNvSpPr>
          <p:nvPr/>
        </p:nvSpPr>
        <p:spPr bwMode="auto">
          <a:xfrm>
            <a:off x="7308850" y="4221163"/>
            <a:ext cx="1165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eating</a:t>
            </a:r>
          </a:p>
        </p:txBody>
      </p:sp>
      <p:sp>
        <p:nvSpPr>
          <p:cNvPr id="28685" name="ZoneTexte 40"/>
          <p:cNvSpPr txBox="1">
            <a:spLocks noChangeArrowheads="1"/>
          </p:cNvSpPr>
          <p:nvPr/>
        </p:nvSpPr>
        <p:spPr bwMode="auto">
          <a:xfrm>
            <a:off x="3851275" y="4365625"/>
            <a:ext cx="138747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reading</a:t>
            </a:r>
          </a:p>
        </p:txBody>
      </p:sp>
      <p:sp>
        <p:nvSpPr>
          <p:cNvPr id="28686" name="ZoneTexte 41"/>
          <p:cNvSpPr txBox="1">
            <a:spLocks noChangeArrowheads="1"/>
          </p:cNvSpPr>
          <p:nvPr/>
        </p:nvSpPr>
        <p:spPr bwMode="auto">
          <a:xfrm>
            <a:off x="179388" y="4149725"/>
            <a:ext cx="292576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playing the guitar</a:t>
            </a:r>
          </a:p>
        </p:txBody>
      </p:sp>
      <p:sp>
        <p:nvSpPr>
          <p:cNvPr id="28687" name="ZoneTexte 42"/>
          <p:cNvSpPr txBox="1">
            <a:spLocks noChangeArrowheads="1"/>
          </p:cNvSpPr>
          <p:nvPr/>
        </p:nvSpPr>
        <p:spPr bwMode="auto">
          <a:xfrm>
            <a:off x="179388" y="5300663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writing</a:t>
            </a:r>
          </a:p>
        </p:txBody>
      </p:sp>
      <p:sp>
        <p:nvSpPr>
          <p:cNvPr id="28688" name="ZoneTexte 43"/>
          <p:cNvSpPr txBox="1">
            <a:spLocks noChangeArrowheads="1"/>
          </p:cNvSpPr>
          <p:nvPr/>
        </p:nvSpPr>
        <p:spPr bwMode="auto">
          <a:xfrm>
            <a:off x="3419475" y="6334125"/>
            <a:ext cx="21574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watching TV</a:t>
            </a:r>
          </a:p>
        </p:txBody>
      </p:sp>
      <p:sp>
        <p:nvSpPr>
          <p:cNvPr id="28689" name="ZoneTexte 44"/>
          <p:cNvSpPr txBox="1">
            <a:spLocks noChangeArrowheads="1"/>
          </p:cNvSpPr>
          <p:nvPr/>
        </p:nvSpPr>
        <p:spPr bwMode="auto">
          <a:xfrm>
            <a:off x="7164388" y="6334125"/>
            <a:ext cx="14462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painting</a:t>
            </a:r>
          </a:p>
        </p:txBody>
      </p:sp>
      <p:sp>
        <p:nvSpPr>
          <p:cNvPr id="28690" name="ZoneTexte 45"/>
          <p:cNvSpPr txBox="1">
            <a:spLocks noChangeArrowheads="1"/>
          </p:cNvSpPr>
          <p:nvPr/>
        </p:nvSpPr>
        <p:spPr bwMode="auto">
          <a:xfrm>
            <a:off x="3708400" y="1989138"/>
            <a:ext cx="1525588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sleeping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84213" y="1916113"/>
            <a:ext cx="1439862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3419475" y="0"/>
            <a:ext cx="2305050" cy="206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3851275" y="2060575"/>
            <a:ext cx="14414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50"/>
          <p:cNvSpPr/>
          <p:nvPr/>
        </p:nvSpPr>
        <p:spPr>
          <a:xfrm>
            <a:off x="6443663" y="0"/>
            <a:ext cx="2305050" cy="1916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" name="Rectangle 51"/>
          <p:cNvSpPr/>
          <p:nvPr/>
        </p:nvSpPr>
        <p:spPr>
          <a:xfrm>
            <a:off x="6227763" y="1916113"/>
            <a:ext cx="2808287" cy="433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" name="Rectangle 52"/>
          <p:cNvSpPr/>
          <p:nvPr/>
        </p:nvSpPr>
        <p:spPr>
          <a:xfrm>
            <a:off x="468313" y="2349500"/>
            <a:ext cx="1835150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Rectangle 53"/>
          <p:cNvSpPr/>
          <p:nvPr/>
        </p:nvSpPr>
        <p:spPr>
          <a:xfrm>
            <a:off x="250825" y="4221163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2987675" y="4437063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6407150" y="4292600"/>
            <a:ext cx="2736850" cy="62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79388" y="5157788"/>
            <a:ext cx="1152525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Rectangle 57"/>
          <p:cNvSpPr/>
          <p:nvPr/>
        </p:nvSpPr>
        <p:spPr>
          <a:xfrm>
            <a:off x="3203575" y="6237288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407150" y="6237288"/>
            <a:ext cx="2736850" cy="6207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3492500" y="2492375"/>
            <a:ext cx="1835150" cy="1944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6875463" y="2492375"/>
            <a:ext cx="1836737" cy="189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395288" y="4797425"/>
            <a:ext cx="2052637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3492500" y="4968875"/>
            <a:ext cx="2016125" cy="188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6804025" y="4724400"/>
            <a:ext cx="2160588" cy="18907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5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2492375"/>
            <a:ext cx="1677988" cy="20240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8" name="Image 7" descr="listen musi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0"/>
            <a:ext cx="2085975" cy="2085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699" name="Image 10" descr="pain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2100263" cy="1928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Image 11" descr="play guit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781300"/>
            <a:ext cx="1960562" cy="158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1" name="Image 12" descr="read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35375" y="2420938"/>
            <a:ext cx="1709738" cy="21637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2" name="Image 14" descr="slee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0"/>
            <a:ext cx="2181225" cy="2243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3" name="Image 16" descr="watch tv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4868863"/>
            <a:ext cx="2133600" cy="180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Image 17" descr="write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797425"/>
            <a:ext cx="2101850" cy="1819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5" name="Image 13" descr="sing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5288" y="0"/>
            <a:ext cx="2133600" cy="1851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9706" name="ZoneTexte 37"/>
          <p:cNvSpPr txBox="1">
            <a:spLocks noChangeArrowheads="1"/>
          </p:cNvSpPr>
          <p:nvPr/>
        </p:nvSpPr>
        <p:spPr bwMode="auto">
          <a:xfrm>
            <a:off x="755650" y="1844675"/>
            <a:ext cx="132556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singing</a:t>
            </a:r>
          </a:p>
        </p:txBody>
      </p:sp>
      <p:sp>
        <p:nvSpPr>
          <p:cNvPr id="29707" name="ZoneTexte 38"/>
          <p:cNvSpPr txBox="1">
            <a:spLocks noChangeArrowheads="1"/>
          </p:cNvSpPr>
          <p:nvPr/>
        </p:nvSpPr>
        <p:spPr bwMode="auto">
          <a:xfrm>
            <a:off x="6200775" y="1916113"/>
            <a:ext cx="2943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listening to music</a:t>
            </a:r>
          </a:p>
        </p:txBody>
      </p:sp>
      <p:sp>
        <p:nvSpPr>
          <p:cNvPr id="29708" name="ZoneTexte 39"/>
          <p:cNvSpPr txBox="1">
            <a:spLocks noChangeArrowheads="1"/>
          </p:cNvSpPr>
          <p:nvPr/>
        </p:nvSpPr>
        <p:spPr bwMode="auto">
          <a:xfrm>
            <a:off x="7308850" y="4221163"/>
            <a:ext cx="1165225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eating</a:t>
            </a:r>
          </a:p>
        </p:txBody>
      </p:sp>
      <p:sp>
        <p:nvSpPr>
          <p:cNvPr id="29709" name="ZoneTexte 40"/>
          <p:cNvSpPr txBox="1">
            <a:spLocks noChangeArrowheads="1"/>
          </p:cNvSpPr>
          <p:nvPr/>
        </p:nvSpPr>
        <p:spPr bwMode="auto">
          <a:xfrm>
            <a:off x="3851275" y="4365625"/>
            <a:ext cx="1387475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reading</a:t>
            </a:r>
          </a:p>
        </p:txBody>
      </p:sp>
      <p:sp>
        <p:nvSpPr>
          <p:cNvPr id="29710" name="ZoneTexte 41"/>
          <p:cNvSpPr txBox="1">
            <a:spLocks noChangeArrowheads="1"/>
          </p:cNvSpPr>
          <p:nvPr/>
        </p:nvSpPr>
        <p:spPr bwMode="auto">
          <a:xfrm>
            <a:off x="179388" y="4149725"/>
            <a:ext cx="2925762" cy="522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playing the guitar</a:t>
            </a:r>
          </a:p>
        </p:txBody>
      </p:sp>
      <p:sp>
        <p:nvSpPr>
          <p:cNvPr id="29711" name="ZoneTexte 42"/>
          <p:cNvSpPr txBox="1">
            <a:spLocks noChangeArrowheads="1"/>
          </p:cNvSpPr>
          <p:nvPr/>
        </p:nvSpPr>
        <p:spPr bwMode="auto">
          <a:xfrm>
            <a:off x="179388" y="5300663"/>
            <a:ext cx="1225550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writing</a:t>
            </a:r>
          </a:p>
        </p:txBody>
      </p:sp>
      <p:sp>
        <p:nvSpPr>
          <p:cNvPr id="29712" name="ZoneTexte 43"/>
          <p:cNvSpPr txBox="1">
            <a:spLocks noChangeArrowheads="1"/>
          </p:cNvSpPr>
          <p:nvPr/>
        </p:nvSpPr>
        <p:spPr bwMode="auto">
          <a:xfrm>
            <a:off x="3419475" y="6334125"/>
            <a:ext cx="21574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watching TV</a:t>
            </a:r>
          </a:p>
        </p:txBody>
      </p:sp>
      <p:sp>
        <p:nvSpPr>
          <p:cNvPr id="29713" name="ZoneTexte 44"/>
          <p:cNvSpPr txBox="1">
            <a:spLocks noChangeArrowheads="1"/>
          </p:cNvSpPr>
          <p:nvPr/>
        </p:nvSpPr>
        <p:spPr bwMode="auto">
          <a:xfrm>
            <a:off x="7164388" y="6334125"/>
            <a:ext cx="1446212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painting</a:t>
            </a:r>
          </a:p>
        </p:txBody>
      </p:sp>
      <p:sp>
        <p:nvSpPr>
          <p:cNvPr id="29714" name="ZoneTexte 45"/>
          <p:cNvSpPr txBox="1">
            <a:spLocks noChangeArrowheads="1"/>
          </p:cNvSpPr>
          <p:nvPr/>
        </p:nvSpPr>
        <p:spPr bwMode="auto">
          <a:xfrm>
            <a:off x="3708400" y="1989138"/>
            <a:ext cx="1525588" cy="5222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/>
              <a:t>sleeping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117475"/>
            <a:ext cx="4572000" cy="659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age 1" descr="liv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05038"/>
            <a:ext cx="27543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Image 2" descr="wr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33600"/>
            <a:ext cx="2328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Image 3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1493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ZoneTexte 4"/>
          <p:cNvSpPr txBox="1">
            <a:spLocks noChangeArrowheads="1"/>
          </p:cNvSpPr>
          <p:nvPr/>
        </p:nvSpPr>
        <p:spPr bwMode="auto">
          <a:xfrm>
            <a:off x="179388" y="4221163"/>
            <a:ext cx="3263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grandfather</a:t>
            </a:r>
          </a:p>
        </p:txBody>
      </p:sp>
      <p:sp>
        <p:nvSpPr>
          <p:cNvPr id="29701" name="ZoneTexte 5"/>
          <p:cNvSpPr txBox="1">
            <a:spLocks noChangeArrowheads="1"/>
          </p:cNvSpPr>
          <p:nvPr/>
        </p:nvSpPr>
        <p:spPr bwMode="auto">
          <a:xfrm>
            <a:off x="3348038" y="4221163"/>
            <a:ext cx="195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writing</a:t>
            </a:r>
          </a:p>
        </p:txBody>
      </p:sp>
      <p:sp>
        <p:nvSpPr>
          <p:cNvPr id="29702" name="ZoneTexte 6"/>
          <p:cNvSpPr txBox="1">
            <a:spLocks noChangeArrowheads="1"/>
          </p:cNvSpPr>
          <p:nvPr/>
        </p:nvSpPr>
        <p:spPr bwMode="auto">
          <a:xfrm>
            <a:off x="5576888" y="4221163"/>
            <a:ext cx="3557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oneTexte 4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3794" name="ZoneTexte 5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3795" name="ZoneTexte 6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3796" name="Image 7" descr="bed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9650" y="1773238"/>
            <a:ext cx="30543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Image 8" descr="play guit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1916113"/>
            <a:ext cx="23495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 9" descr="unc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25538"/>
            <a:ext cx="1897063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897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uncle is playing the guitar in the bedroom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oneTexte 1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4818" name="ZoneTexte 2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4819" name="ZoneTexte 3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4820" name="Image 4" descr="office.jpg"/>
          <p:cNvPicPr>
            <a:picLocks noChangeAspect="1"/>
          </p:cNvPicPr>
          <p:nvPr/>
        </p:nvPicPr>
        <p:blipFill>
          <a:blip r:embed="rId2"/>
          <a:srcRect l="8217"/>
          <a:stretch>
            <a:fillRect/>
          </a:stretch>
        </p:blipFill>
        <p:spPr bwMode="auto">
          <a:xfrm>
            <a:off x="5865813" y="1557338"/>
            <a:ext cx="32781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Image 5" descr="sing.jpg"/>
          <p:cNvPicPr>
            <a:picLocks noChangeAspect="1"/>
          </p:cNvPicPr>
          <p:nvPr/>
        </p:nvPicPr>
        <p:blipFill>
          <a:blip r:embed="rId3"/>
          <a:srcRect l="54556"/>
          <a:stretch>
            <a:fillRect/>
          </a:stretch>
        </p:blipFill>
        <p:spPr bwMode="auto">
          <a:xfrm>
            <a:off x="971550" y="1557338"/>
            <a:ext cx="120015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Image 6" descr="watch tv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557338"/>
            <a:ext cx="26400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827088" y="5516563"/>
            <a:ext cx="748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cousin is watching TV in the office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oneTexte 1"/>
          <p:cNvSpPr txBox="1">
            <a:spLocks noChangeArrowheads="1"/>
          </p:cNvSpPr>
          <p:nvPr/>
        </p:nvSpPr>
        <p:spPr bwMode="auto">
          <a:xfrm>
            <a:off x="395288" y="4221163"/>
            <a:ext cx="132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…</a:t>
            </a:r>
          </a:p>
        </p:txBody>
      </p:sp>
      <p:sp>
        <p:nvSpPr>
          <p:cNvPr id="35842" name="ZoneTexte 2"/>
          <p:cNvSpPr txBox="1">
            <a:spLocks noChangeArrowheads="1"/>
          </p:cNvSpPr>
          <p:nvPr/>
        </p:nvSpPr>
        <p:spPr bwMode="auto">
          <a:xfrm>
            <a:off x="3348038" y="4221163"/>
            <a:ext cx="91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is …</a:t>
            </a:r>
          </a:p>
        </p:txBody>
      </p:sp>
      <p:sp>
        <p:nvSpPr>
          <p:cNvPr id="35843" name="ZoneTexte 3"/>
          <p:cNvSpPr txBox="1">
            <a:spLocks noChangeArrowheads="1"/>
          </p:cNvSpPr>
          <p:nvPr/>
        </p:nvSpPr>
        <p:spPr bwMode="auto">
          <a:xfrm>
            <a:off x="6300788" y="4221163"/>
            <a:ext cx="17256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in the …</a:t>
            </a:r>
          </a:p>
        </p:txBody>
      </p:sp>
      <p:pic>
        <p:nvPicPr>
          <p:cNvPr id="35844" name="Image 4" descr="slee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84313"/>
            <a:ext cx="25193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age 5" descr="grandm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1584325" cy="348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Image 6" descr="bed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9650" y="1773238"/>
            <a:ext cx="305435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869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grandmother is sleeping in the bedroom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 4" descr="bas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2060575"/>
            <a:ext cx="294957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Image 5" descr="pa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205038"/>
            <a:ext cx="24320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Image 6" descr="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836613"/>
            <a:ext cx="1433512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683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father is painting in the garage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 4" descr="rea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196975"/>
            <a:ext cx="23399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Image 5" descr="m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21050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Image 6" descr="living 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89138"/>
            <a:ext cx="31130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4"/>
          <p:cNvSpPr txBox="1">
            <a:spLocks noChangeArrowheads="1"/>
          </p:cNvSpPr>
          <p:nvPr/>
        </p:nvSpPr>
        <p:spPr bwMode="auto">
          <a:xfrm>
            <a:off x="0" y="5445125"/>
            <a:ext cx="78597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mother is reading 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Image 4" descr="e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1992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Image 5" descr="kitche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1628775"/>
            <a:ext cx="33401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Image 6" descr="bro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81075"/>
            <a:ext cx="165576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6891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brother is eating in the kitchen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0350"/>
            <a:ext cx="2160588" cy="90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2" name="Image 2" descr="plateau clued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Image 5" descr="vitre-fenetre-casse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9913" y="2708275"/>
            <a:ext cx="6034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 5" descr="listen musi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908050"/>
            <a:ext cx="3074987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Image 6" descr="sis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49275"/>
            <a:ext cx="1871662" cy="35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e 7" descr="toile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268413"/>
            <a:ext cx="32607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9112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sister is listening to music in the bathroom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 4" descr="din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1844675"/>
            <a:ext cx="28765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Image 5" descr="au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484313"/>
            <a:ext cx="17827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Image 6" descr="ea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557338"/>
            <a:ext cx="19923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7226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aunt is eating in the dining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 1" descr="living roo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2205038"/>
            <a:ext cx="275431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Image 2" descr="writ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133600"/>
            <a:ext cx="232886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Image 3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1493838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0" y="5445125"/>
            <a:ext cx="861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>
                <a:latin typeface="Calibri" pitchFamily="34" charset="0"/>
              </a:rPr>
              <a:t>The grandfather is writing in the living room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age 7" descr="POSER QUES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708275"/>
            <a:ext cx="2611438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" descr="living r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266541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age 2" descr="writ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60350"/>
            <a:ext cx="18303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 3" descr="grandfath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0"/>
            <a:ext cx="1150937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4"/>
          <p:cNvSpPr txBox="1">
            <a:spLocks noChangeArrowheads="1"/>
          </p:cNvSpPr>
          <p:nvPr/>
        </p:nvSpPr>
        <p:spPr bwMode="auto">
          <a:xfrm>
            <a:off x="1331913" y="5473700"/>
            <a:ext cx="302418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FF0000"/>
                </a:solidFill>
                <a:latin typeface="Calibri" pitchFamily="34" charset="0"/>
              </a:rPr>
              <a:t>I think </a:t>
            </a:r>
            <a:r>
              <a:rPr lang="fr-FR" sz="2800" b="1">
                <a:latin typeface="Calibri" pitchFamily="34" charset="0"/>
              </a:rPr>
              <a:t>the father is writing in the living room.</a:t>
            </a:r>
          </a:p>
        </p:txBody>
      </p:sp>
      <p:sp>
        <p:nvSpPr>
          <p:cNvPr id="43014" name="ZoneTexte 53"/>
          <p:cNvSpPr txBox="1">
            <a:spLocks noChangeArrowheads="1"/>
          </p:cNvSpPr>
          <p:nvPr/>
        </p:nvSpPr>
        <p:spPr bwMode="auto">
          <a:xfrm>
            <a:off x="2484438" y="2924175"/>
            <a:ext cx="504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54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43015" name="Image 7" descr="POSER QUESTION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781300"/>
            <a:ext cx="261143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ZoneTexte 4"/>
          <p:cNvSpPr txBox="1">
            <a:spLocks noChangeArrowheads="1"/>
          </p:cNvSpPr>
          <p:nvPr/>
        </p:nvSpPr>
        <p:spPr bwMode="auto">
          <a:xfrm>
            <a:off x="5219700" y="5473700"/>
            <a:ext cx="31686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>
                <a:solidFill>
                  <a:srgbClr val="92D050"/>
                </a:solidFill>
                <a:latin typeface="Calibri" pitchFamily="34" charset="0"/>
              </a:rPr>
              <a:t>I know </a:t>
            </a:r>
            <a:r>
              <a:rPr lang="fr-FR" sz="2800" b="1">
                <a:latin typeface="Calibri" pitchFamily="34" charset="0"/>
              </a:rPr>
              <a:t>the father is writing in the living room.</a:t>
            </a:r>
          </a:p>
        </p:txBody>
      </p:sp>
      <p:pic>
        <p:nvPicPr>
          <p:cNvPr id="43017" name="Image 10" descr="RcAnAyjc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997200"/>
            <a:ext cx="944563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e 28"/>
          <p:cNvGrpSpPr>
            <a:grpSpLocks/>
          </p:cNvGrpSpPr>
          <p:nvPr/>
        </p:nvGrpSpPr>
        <p:grpSpPr bwMode="auto">
          <a:xfrm>
            <a:off x="0" y="476250"/>
            <a:ext cx="9144000" cy="5275263"/>
            <a:chOff x="0" y="476672"/>
            <a:chExt cx="9144000" cy="5274489"/>
          </a:xfrm>
        </p:grpSpPr>
        <p:pic>
          <p:nvPicPr>
            <p:cNvPr id="44034" name="Image 1" descr="cartes activités.jpg"/>
            <p:cNvPicPr>
              <a:picLocks noChangeAspect="1"/>
            </p:cNvPicPr>
            <p:nvPr/>
          </p:nvPicPr>
          <p:blipFill>
            <a:blip r:embed="rId2"/>
            <a:srcRect l="4311" t="1302" r="4311" b="5113"/>
            <a:stretch>
              <a:fillRect/>
            </a:stretch>
          </p:blipFill>
          <p:spPr bwMode="auto">
            <a:xfrm>
              <a:off x="2843808" y="1124743"/>
              <a:ext cx="3105856" cy="450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5" name="Image 2" descr="cartes lieux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02697" y="1196753"/>
              <a:ext cx="3141303" cy="446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6" name="Image 3" descr="cartes personnages.jpg"/>
            <p:cNvPicPr>
              <a:picLocks noChangeAspect="1"/>
            </p:cNvPicPr>
            <p:nvPr/>
          </p:nvPicPr>
          <p:blipFill>
            <a:blip r:embed="rId4"/>
            <a:srcRect l="5643"/>
            <a:stretch>
              <a:fillRect/>
            </a:stretch>
          </p:blipFill>
          <p:spPr bwMode="auto">
            <a:xfrm>
              <a:off x="0" y="1124743"/>
              <a:ext cx="3001402" cy="450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7" name="Image 6" descr="choir-310673_960_720.png"/>
            <p:cNvPicPr>
              <a:picLocks noChangeAspect="1"/>
            </p:cNvPicPr>
            <p:nvPr/>
          </p:nvPicPr>
          <p:blipFill>
            <a:blip r:embed="rId5"/>
            <a:srcRect l="72449" t="23625" r="11801" b="22826"/>
            <a:stretch>
              <a:fillRect/>
            </a:stretch>
          </p:blipFill>
          <p:spPr bwMode="auto">
            <a:xfrm>
              <a:off x="899591" y="4149080"/>
              <a:ext cx="942342" cy="1602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8" name="Image 7" descr="choir-310673_960_720.png"/>
            <p:cNvPicPr>
              <a:picLocks noChangeAspect="1"/>
            </p:cNvPicPr>
            <p:nvPr/>
          </p:nvPicPr>
          <p:blipFill>
            <a:blip r:embed="rId5"/>
            <a:srcRect l="59064" t="20474" r="26762" b="33852"/>
            <a:stretch>
              <a:fillRect/>
            </a:stretch>
          </p:blipFill>
          <p:spPr bwMode="auto">
            <a:xfrm>
              <a:off x="179511" y="4221088"/>
              <a:ext cx="727169" cy="117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39" name="Image 8" descr="choir-310673_960_720.png"/>
            <p:cNvPicPr>
              <a:picLocks noChangeAspect="1"/>
            </p:cNvPicPr>
            <p:nvPr/>
          </p:nvPicPr>
          <p:blipFill>
            <a:blip r:embed="rId5"/>
            <a:srcRect l="10635" t="12601" r="57864" b="40150"/>
            <a:stretch>
              <a:fillRect/>
            </a:stretch>
          </p:blipFill>
          <p:spPr bwMode="auto">
            <a:xfrm>
              <a:off x="1763688" y="4221088"/>
              <a:ext cx="1176903" cy="88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4932363" y="3644857"/>
              <a:ext cx="971550" cy="360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2276633"/>
              <a:ext cx="2916238" cy="360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16238" y="2060765"/>
              <a:ext cx="2879725" cy="50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4888" y="1989338"/>
              <a:ext cx="2808287" cy="576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56325" y="3573431"/>
              <a:ext cx="2808288" cy="431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72450" y="5084509"/>
              <a:ext cx="971550" cy="433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1863" y="5084509"/>
              <a:ext cx="971550" cy="433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9338" y="5084509"/>
              <a:ext cx="971550" cy="2174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24300" y="4868641"/>
              <a:ext cx="971550" cy="50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851275" y="3428989"/>
              <a:ext cx="971550" cy="5047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3573431"/>
              <a:ext cx="2771775" cy="576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843213" y="3573431"/>
              <a:ext cx="971550" cy="431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16238" y="5084509"/>
              <a:ext cx="971550" cy="288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4053" name="ZoneTexte 30"/>
            <p:cNvSpPr txBox="1">
              <a:spLocks noChangeArrowheads="1"/>
            </p:cNvSpPr>
            <p:nvPr/>
          </p:nvSpPr>
          <p:spPr bwMode="auto">
            <a:xfrm>
              <a:off x="2627784" y="476672"/>
              <a:ext cx="3933064" cy="52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800" b="1"/>
                <a:t>Your Clue game sheet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Image 6" descr="choir-310673_960_720.png"/>
          <p:cNvPicPr>
            <a:picLocks noChangeAspect="1"/>
          </p:cNvPicPr>
          <p:nvPr/>
        </p:nvPicPr>
        <p:blipFill>
          <a:blip r:embed="rId5"/>
          <a:srcRect l="72449" t="23625" r="11801" b="22826"/>
          <a:stretch>
            <a:fillRect/>
          </a:stretch>
        </p:blipFill>
        <p:spPr bwMode="auto">
          <a:xfrm>
            <a:off x="900113" y="4149725"/>
            <a:ext cx="9413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Image 7" descr="choir-310673_960_720.png"/>
          <p:cNvPicPr>
            <a:picLocks noChangeAspect="1"/>
          </p:cNvPicPr>
          <p:nvPr/>
        </p:nvPicPr>
        <p:blipFill>
          <a:blip r:embed="rId5"/>
          <a:srcRect l="59064" t="20474" r="26762" b="33852"/>
          <a:stretch>
            <a:fillRect/>
          </a:stretch>
        </p:blipFill>
        <p:spPr bwMode="auto">
          <a:xfrm>
            <a:off x="179388" y="4221163"/>
            <a:ext cx="7270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Image 8" descr="choir-310673_960_720.png"/>
          <p:cNvPicPr>
            <a:picLocks noChangeAspect="1"/>
          </p:cNvPicPr>
          <p:nvPr/>
        </p:nvPicPr>
        <p:blipFill>
          <a:blip r:embed="rId5"/>
          <a:srcRect l="10635" t="12601" r="57864" b="40150"/>
          <a:stretch>
            <a:fillRect/>
          </a:stretch>
        </p:blipFill>
        <p:spPr bwMode="auto">
          <a:xfrm>
            <a:off x="1763713" y="4221163"/>
            <a:ext cx="1176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5076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5832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mother is eating in the kitchen’</a:t>
            </a:r>
          </a:p>
        </p:txBody>
      </p:sp>
      <p:pic>
        <p:nvPicPr>
          <p:cNvPr id="45077" name="Image 7" descr="POSER QUESTION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8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5079" name="Image 8" descr="REGARDER CART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80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not the mother, it’s not eating. But it is in the kitchen!’</a:t>
            </a:r>
          </a:p>
        </p:txBody>
      </p:sp>
      <p:sp>
        <p:nvSpPr>
          <p:cNvPr id="37" name="Organigramme : Jonction de sommaire 36"/>
          <p:cNvSpPr/>
          <p:nvPr/>
        </p:nvSpPr>
        <p:spPr>
          <a:xfrm>
            <a:off x="5076825" y="4149725"/>
            <a:ext cx="684213" cy="10795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Organigramme : Jonction de sommaire 37"/>
          <p:cNvSpPr/>
          <p:nvPr/>
        </p:nvSpPr>
        <p:spPr>
          <a:xfrm>
            <a:off x="1042988" y="1268413"/>
            <a:ext cx="685800" cy="108108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0" name="Image 39" descr="RcAnAyjc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3500438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Image 6" descr="choir-310673_960_720.png"/>
          <p:cNvPicPr>
            <a:picLocks noChangeAspect="1"/>
          </p:cNvPicPr>
          <p:nvPr/>
        </p:nvPicPr>
        <p:blipFill>
          <a:blip r:embed="rId5"/>
          <a:srcRect l="72449" t="23625" r="11801" b="22826"/>
          <a:stretch>
            <a:fillRect/>
          </a:stretch>
        </p:blipFill>
        <p:spPr bwMode="auto">
          <a:xfrm>
            <a:off x="900113" y="4149725"/>
            <a:ext cx="9413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mage 7" descr="choir-310673_960_720.png"/>
          <p:cNvPicPr>
            <a:picLocks noChangeAspect="1"/>
          </p:cNvPicPr>
          <p:nvPr/>
        </p:nvPicPr>
        <p:blipFill>
          <a:blip r:embed="rId5"/>
          <a:srcRect l="59064" t="20474" r="26762" b="33852"/>
          <a:stretch>
            <a:fillRect/>
          </a:stretch>
        </p:blipFill>
        <p:spPr bwMode="auto">
          <a:xfrm>
            <a:off x="179388" y="4221163"/>
            <a:ext cx="7270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Image 8" descr="choir-310673_960_720.png"/>
          <p:cNvPicPr>
            <a:picLocks noChangeAspect="1"/>
          </p:cNvPicPr>
          <p:nvPr/>
        </p:nvPicPr>
        <p:blipFill>
          <a:blip r:embed="rId5"/>
          <a:srcRect l="10635" t="12601" r="57864" b="40150"/>
          <a:stretch>
            <a:fillRect/>
          </a:stretch>
        </p:blipFill>
        <p:spPr bwMode="auto">
          <a:xfrm>
            <a:off x="1763713" y="4221163"/>
            <a:ext cx="1176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6100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464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… is … in the kitchen’</a:t>
            </a:r>
          </a:p>
        </p:txBody>
      </p:sp>
      <p:pic>
        <p:nvPicPr>
          <p:cNvPr id="46101" name="Image 7" descr="POSER QUESTION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2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6103" name="Image 8" descr="REGARDER CART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04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…</a:t>
            </a:r>
          </a:p>
        </p:txBody>
      </p:sp>
      <p:sp>
        <p:nvSpPr>
          <p:cNvPr id="37" name="Organigramme : Jonction de sommaire 36"/>
          <p:cNvSpPr/>
          <p:nvPr/>
        </p:nvSpPr>
        <p:spPr>
          <a:xfrm>
            <a:off x="5076825" y="4149725"/>
            <a:ext cx="684213" cy="1079500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Organigramme : Jonction de sommaire 37"/>
          <p:cNvSpPr/>
          <p:nvPr/>
        </p:nvSpPr>
        <p:spPr>
          <a:xfrm>
            <a:off x="1042988" y="1268413"/>
            <a:ext cx="685800" cy="1081087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6107" name="Image 39" descr="RcAnAyjcL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3500438"/>
            <a:ext cx="5746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6" descr="kitch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25" y="1916113"/>
            <a:ext cx="40925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Image 11" descr="play guit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916113"/>
            <a:ext cx="3175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Image 28" descr="grand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52513"/>
            <a:ext cx="2184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ZoneTexte 4"/>
          <p:cNvSpPr txBox="1">
            <a:spLocks noChangeArrowheads="1"/>
          </p:cNvSpPr>
          <p:nvPr/>
        </p:nvSpPr>
        <p:spPr bwMode="auto">
          <a:xfrm>
            <a:off x="3276600" y="549275"/>
            <a:ext cx="21288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/>
              <a:t>I know!</a:t>
            </a: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0" y="5300663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4400" b="1"/>
              <a:t>The grandfather is playing the guitar in the kitchen!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Image 1" descr="cartes activités.jpg"/>
          <p:cNvPicPr>
            <a:picLocks noChangeAspect="1"/>
          </p:cNvPicPr>
          <p:nvPr/>
        </p:nvPicPr>
        <p:blipFill>
          <a:blip r:embed="rId2"/>
          <a:srcRect l="4311" t="1302" r="4311" b="5113"/>
          <a:stretch>
            <a:fillRect/>
          </a:stretch>
        </p:blipFill>
        <p:spPr bwMode="auto">
          <a:xfrm>
            <a:off x="2843213" y="1125538"/>
            <a:ext cx="3106737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Image 2" descr="cartes lieux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2338" y="1196975"/>
            <a:ext cx="314166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Image 3" descr="cartes personnages.jpg"/>
          <p:cNvPicPr>
            <a:picLocks noChangeAspect="1"/>
          </p:cNvPicPr>
          <p:nvPr/>
        </p:nvPicPr>
        <p:blipFill>
          <a:blip r:embed="rId4"/>
          <a:srcRect l="5643"/>
          <a:stretch>
            <a:fillRect/>
          </a:stretch>
        </p:blipFill>
        <p:spPr bwMode="auto">
          <a:xfrm>
            <a:off x="0" y="1125538"/>
            <a:ext cx="3001963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Image 6" descr="choir-310673_960_720.png"/>
          <p:cNvPicPr>
            <a:picLocks noChangeAspect="1"/>
          </p:cNvPicPr>
          <p:nvPr/>
        </p:nvPicPr>
        <p:blipFill>
          <a:blip r:embed="rId5"/>
          <a:srcRect l="72449" t="23625" r="11801" b="22826"/>
          <a:stretch>
            <a:fillRect/>
          </a:stretch>
        </p:blipFill>
        <p:spPr bwMode="auto">
          <a:xfrm>
            <a:off x="900113" y="4149725"/>
            <a:ext cx="941387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Image 7" descr="choir-310673_960_720.png"/>
          <p:cNvPicPr>
            <a:picLocks noChangeAspect="1"/>
          </p:cNvPicPr>
          <p:nvPr/>
        </p:nvPicPr>
        <p:blipFill>
          <a:blip r:embed="rId5"/>
          <a:srcRect l="59064" t="20474" r="26762" b="33852"/>
          <a:stretch>
            <a:fillRect/>
          </a:stretch>
        </p:blipFill>
        <p:spPr bwMode="auto">
          <a:xfrm>
            <a:off x="179388" y="4221163"/>
            <a:ext cx="7270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Image 8" descr="choir-310673_960_720.png"/>
          <p:cNvPicPr>
            <a:picLocks noChangeAspect="1"/>
          </p:cNvPicPr>
          <p:nvPr/>
        </p:nvPicPr>
        <p:blipFill>
          <a:blip r:embed="rId5"/>
          <a:srcRect l="10635" t="12601" r="57864" b="40150"/>
          <a:stretch>
            <a:fillRect/>
          </a:stretch>
        </p:blipFill>
        <p:spPr bwMode="auto">
          <a:xfrm>
            <a:off x="1763713" y="4221163"/>
            <a:ext cx="1176337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932363" y="3644900"/>
            <a:ext cx="971550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0" y="2276475"/>
            <a:ext cx="2916238" cy="360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916238" y="2060575"/>
            <a:ext cx="2879725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084888" y="1989138"/>
            <a:ext cx="2808287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325" y="3573463"/>
            <a:ext cx="280828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72450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6011863" y="50847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859338" y="5084763"/>
            <a:ext cx="9715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924300" y="4868863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3851275" y="3429000"/>
            <a:ext cx="971550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3573463"/>
            <a:ext cx="2771775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843213" y="3573463"/>
            <a:ext cx="97155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916238" y="5084763"/>
            <a:ext cx="971550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148" name="ZoneTexte 28"/>
          <p:cNvSpPr txBox="1">
            <a:spLocks noChangeArrowheads="1"/>
          </p:cNvSpPr>
          <p:nvPr/>
        </p:nvSpPr>
        <p:spPr bwMode="auto">
          <a:xfrm>
            <a:off x="1943100" y="404813"/>
            <a:ext cx="3467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/>
              <a:t>‘I think the … is … in …’</a:t>
            </a:r>
          </a:p>
        </p:txBody>
      </p:sp>
      <p:pic>
        <p:nvPicPr>
          <p:cNvPr id="48149" name="Image 7" descr="POSER QUESTION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0"/>
            <a:ext cx="11525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0" name="ZoneTexte 32"/>
          <p:cNvSpPr txBox="1">
            <a:spLocks noChangeArrowheads="1"/>
          </p:cNvSpPr>
          <p:nvPr/>
        </p:nvSpPr>
        <p:spPr bwMode="auto">
          <a:xfrm>
            <a:off x="971550" y="0"/>
            <a:ext cx="37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8151" name="Image 8" descr="REGARDER CART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632450"/>
            <a:ext cx="11541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2" name="ZoneTexte 34"/>
          <p:cNvSpPr txBox="1">
            <a:spLocks noChangeArrowheads="1"/>
          </p:cNvSpPr>
          <p:nvPr/>
        </p:nvSpPr>
        <p:spPr bwMode="auto">
          <a:xfrm>
            <a:off x="1814513" y="5805488"/>
            <a:ext cx="732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400"/>
              <a:t>‘It’s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5763" y="215900"/>
            <a:ext cx="6192837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e 3"/>
          <p:cNvGrpSpPr>
            <a:grpSpLocks/>
          </p:cNvGrpSpPr>
          <p:nvPr/>
        </p:nvGrpSpPr>
        <p:grpSpPr bwMode="auto">
          <a:xfrm>
            <a:off x="2519363" y="431800"/>
            <a:ext cx="4176712" cy="6048375"/>
            <a:chOff x="2519363" y="431800"/>
            <a:chExt cx="4176712" cy="6048375"/>
          </a:xfrm>
        </p:grpSpPr>
        <p:pic>
          <p:nvPicPr>
            <p:cNvPr id="19459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19363" y="431800"/>
              <a:ext cx="4176712" cy="60483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9460" name="Rectangle 3"/>
            <p:cNvSpPr>
              <a:spLocks noChangeArrowheads="1"/>
            </p:cNvSpPr>
            <p:nvPr/>
          </p:nvSpPr>
          <p:spPr bwMode="auto">
            <a:xfrm>
              <a:off x="5364163" y="1700213"/>
              <a:ext cx="1223962" cy="6492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FR" b="1"/>
                <a:t>The toilets</a:t>
              </a:r>
            </a:p>
          </p:txBody>
        </p:sp>
      </p:grp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924300" y="3644900"/>
            <a:ext cx="1368425" cy="6477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/>
            <a:r>
              <a:rPr lang="fr-FR" b="1"/>
              <a:t>The garage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5113337" cy="5903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6" name="Image 6" descr="choir-310673_960_720.png"/>
          <p:cNvPicPr>
            <a:picLocks noChangeAspect="1"/>
          </p:cNvPicPr>
          <p:nvPr/>
        </p:nvPicPr>
        <p:blipFill>
          <a:blip r:embed="rId4"/>
          <a:srcRect l="72449" t="23625" r="11801" b="22826"/>
          <a:stretch>
            <a:fillRect/>
          </a:stretch>
        </p:blipFill>
        <p:spPr bwMode="auto">
          <a:xfrm>
            <a:off x="7019925" y="549275"/>
            <a:ext cx="14398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Image 7" descr="choir-310673_960_720.png"/>
          <p:cNvPicPr>
            <a:picLocks noChangeAspect="1"/>
          </p:cNvPicPr>
          <p:nvPr/>
        </p:nvPicPr>
        <p:blipFill>
          <a:blip r:embed="rId4"/>
          <a:srcRect l="59064" t="20474" r="26762" b="33852"/>
          <a:stretch>
            <a:fillRect/>
          </a:stretch>
        </p:blipFill>
        <p:spPr bwMode="auto">
          <a:xfrm>
            <a:off x="5435600" y="476250"/>
            <a:ext cx="1296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Image 8" descr="choir-310673_960_720.png"/>
          <p:cNvPicPr>
            <a:picLocks noChangeAspect="1"/>
          </p:cNvPicPr>
          <p:nvPr/>
        </p:nvPicPr>
        <p:blipFill>
          <a:blip r:embed="rId4"/>
          <a:srcRect l="10635" t="12601" r="57864" b="40150"/>
          <a:stretch>
            <a:fillRect/>
          </a:stretch>
        </p:blipFill>
        <p:spPr bwMode="auto">
          <a:xfrm>
            <a:off x="5508625" y="335756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ZoneTexte 9"/>
          <p:cNvSpPr txBox="1">
            <a:spLocks noChangeArrowheads="1"/>
          </p:cNvSpPr>
          <p:nvPr/>
        </p:nvSpPr>
        <p:spPr bwMode="auto">
          <a:xfrm>
            <a:off x="5364163" y="2420938"/>
            <a:ext cx="1212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Calibri" pitchFamily="34" charset="0"/>
              </a:rPr>
              <a:t>The uncle</a:t>
            </a:r>
          </a:p>
        </p:txBody>
      </p:sp>
      <p:sp>
        <p:nvSpPr>
          <p:cNvPr id="21510" name="ZoneTexte 10"/>
          <p:cNvSpPr txBox="1">
            <a:spLocks noChangeArrowheads="1"/>
          </p:cNvSpPr>
          <p:nvPr/>
        </p:nvSpPr>
        <p:spPr bwMode="auto">
          <a:xfrm>
            <a:off x="7235825" y="2349500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Calibri" pitchFamily="34" charset="0"/>
              </a:rPr>
              <a:t>The aunt</a:t>
            </a:r>
          </a:p>
        </p:txBody>
      </p:sp>
      <p:sp>
        <p:nvSpPr>
          <p:cNvPr id="21511" name="ZoneTexte 11"/>
          <p:cNvSpPr txBox="1">
            <a:spLocks noChangeArrowheads="1"/>
          </p:cNvSpPr>
          <p:nvPr/>
        </p:nvSpPr>
        <p:spPr bwMode="auto">
          <a:xfrm>
            <a:off x="5508625" y="5516563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Calibri" pitchFamily="34" charset="0"/>
              </a:rPr>
              <a:t>The cousin</a:t>
            </a:r>
          </a:p>
        </p:txBody>
      </p:sp>
      <p:sp>
        <p:nvSpPr>
          <p:cNvPr id="21512" name="ZoneTexte 12"/>
          <p:cNvSpPr txBox="1">
            <a:spLocks noChangeArrowheads="1"/>
          </p:cNvSpPr>
          <p:nvPr/>
        </p:nvSpPr>
        <p:spPr bwMode="auto">
          <a:xfrm>
            <a:off x="7092950" y="5445125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latin typeface="Calibri" pitchFamily="34" charset="0"/>
              </a:rPr>
              <a:t>The cousin</a:t>
            </a:r>
          </a:p>
        </p:txBody>
      </p:sp>
      <p:cxnSp>
        <p:nvCxnSpPr>
          <p:cNvPr id="21513" name="Connecteur droit 14"/>
          <p:cNvCxnSpPr>
            <a:cxnSpLocks noChangeShapeType="1"/>
          </p:cNvCxnSpPr>
          <p:nvPr/>
        </p:nvCxnSpPr>
        <p:spPr bwMode="auto">
          <a:xfrm>
            <a:off x="7019925" y="549275"/>
            <a:ext cx="0" cy="5759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4" name="Connecteur droit 19"/>
          <p:cNvCxnSpPr>
            <a:cxnSpLocks noChangeShapeType="1"/>
          </p:cNvCxnSpPr>
          <p:nvPr/>
        </p:nvCxnSpPr>
        <p:spPr bwMode="auto">
          <a:xfrm>
            <a:off x="5292725" y="3357563"/>
            <a:ext cx="36718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5" name="Connecteur droit 20"/>
          <p:cNvCxnSpPr>
            <a:cxnSpLocks noChangeShapeType="1"/>
          </p:cNvCxnSpPr>
          <p:nvPr/>
        </p:nvCxnSpPr>
        <p:spPr bwMode="auto">
          <a:xfrm>
            <a:off x="8820150" y="476250"/>
            <a:ext cx="0" cy="59055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6" name="Connecteur droit 21"/>
          <p:cNvCxnSpPr>
            <a:cxnSpLocks noChangeShapeType="1"/>
          </p:cNvCxnSpPr>
          <p:nvPr/>
        </p:nvCxnSpPr>
        <p:spPr bwMode="auto">
          <a:xfrm>
            <a:off x="5292725" y="6308725"/>
            <a:ext cx="3527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7" name="Connecteur droit 25"/>
          <p:cNvCxnSpPr>
            <a:cxnSpLocks noChangeShapeType="1"/>
          </p:cNvCxnSpPr>
          <p:nvPr/>
        </p:nvCxnSpPr>
        <p:spPr bwMode="auto">
          <a:xfrm>
            <a:off x="179388" y="404813"/>
            <a:ext cx="86407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8063" y="117475"/>
            <a:ext cx="4572000" cy="659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17528540-30-secondes-chronom-tre--Banque-d'images"/>
          <p:cNvPicPr>
            <a:picLocks noChangeAspect="1" noChangeArrowheads="1"/>
          </p:cNvPicPr>
          <p:nvPr/>
        </p:nvPicPr>
        <p:blipFill>
          <a:blip r:embed="rId2"/>
          <a:srcRect l="12566" r="13094"/>
          <a:stretch>
            <a:fillRect/>
          </a:stretch>
        </p:blipFill>
        <p:spPr bwMode="auto">
          <a:xfrm>
            <a:off x="0" y="-19050"/>
            <a:ext cx="5113338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003800" y="2276475"/>
            <a:ext cx="39608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/>
              <a:t>How many words can you say in 30 seconds?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age 1" descr="basem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0"/>
            <a:ext cx="15478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Image 2" descr="bathroo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4288" y="2133600"/>
            <a:ext cx="1509712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e 3" descr="bed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149725"/>
            <a:ext cx="154781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Image 4" descr="dining roo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5388" y="5851525"/>
            <a:ext cx="1598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age 5" descr="ea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268413"/>
            <a:ext cx="10191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mage 6" descr="kitchen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0"/>
            <a:ext cx="1535113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mage 7" descr="listen music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4005263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Image 8" descr="living roo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2205038"/>
            <a:ext cx="150971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Image 9" descr="office.jpg"/>
          <p:cNvPicPr>
            <a:picLocks noChangeAspect="1"/>
          </p:cNvPicPr>
          <p:nvPr/>
        </p:nvPicPr>
        <p:blipFill>
          <a:blip r:embed="rId10"/>
          <a:srcRect l="8217"/>
          <a:stretch>
            <a:fillRect/>
          </a:stretch>
        </p:blipFill>
        <p:spPr bwMode="auto">
          <a:xfrm>
            <a:off x="5940425" y="4221163"/>
            <a:ext cx="160813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Image 10" descr="paint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03350" y="2708275"/>
            <a:ext cx="12763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Image 11" descr="play guitar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47813" y="0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Image 12" descr="read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3860800"/>
            <a:ext cx="10382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Image 13" descr="sing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4076700"/>
            <a:ext cx="12954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Image 14" descr="sleep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565400"/>
            <a:ext cx="13239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Image 15" descr="toilets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11863" y="5810250"/>
            <a:ext cx="1482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Image 16" descr="watch tv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9388" y="1341438"/>
            <a:ext cx="12954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Image 17" descr="write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1276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Image 24" descr="aunt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87900" y="5448300"/>
            <a:ext cx="9906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Image 25" descr="brother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851275" y="3716338"/>
            <a:ext cx="8477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Image 27" descr="father.jp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979613" y="5191125"/>
            <a:ext cx="7524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Image 28" descr="grandfather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5162550"/>
            <a:ext cx="8191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Image 29" descr="grandmother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042988" y="5181600"/>
            <a:ext cx="76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Image 30" descr="mother.jpg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771775" y="5300663"/>
            <a:ext cx="8524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Image 31" descr="sister.jpg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916238" y="3789363"/>
            <a:ext cx="771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Image 32" descr="uncle.jpg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3708400" y="5400675"/>
            <a:ext cx="9620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4" descr="17528540-30-secondes-chronom-tre--Banque-d'images"/>
          <p:cNvPicPr>
            <a:picLocks noChangeAspect="1" noChangeArrowheads="1"/>
          </p:cNvPicPr>
          <p:nvPr/>
        </p:nvPicPr>
        <p:blipFill>
          <a:blip r:embed="rId27"/>
          <a:srcRect l="12566" r="13094"/>
          <a:stretch>
            <a:fillRect/>
          </a:stretch>
        </p:blipFill>
        <p:spPr bwMode="auto">
          <a:xfrm>
            <a:off x="3492500" y="981075"/>
            <a:ext cx="1547813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7825"/>
            <a:ext cx="5903912" cy="648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650" name="Image 6" descr="brot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59531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 7" descr="fat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196975"/>
            <a:ext cx="52863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 8" descr="grandfath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5373688"/>
            <a:ext cx="5746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age 9" descr="grandmoth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5373688"/>
            <a:ext cx="533400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age 10" descr="mother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933825"/>
            <a:ext cx="6540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Image 11" descr="sister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263" y="2781300"/>
            <a:ext cx="5413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Image 12" descr="aunt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19475" y="2852738"/>
            <a:ext cx="70008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Image 13" descr="cousin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525" y="2852738"/>
            <a:ext cx="5905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Image 14" descr="uncle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19475" y="4076700"/>
            <a:ext cx="6794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220</Words>
  <Application>Microsoft Office PowerPoint</Application>
  <PresentationFormat>Affichage à l'écran (4:3)</PresentationFormat>
  <Paragraphs>69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1" baseType="lpstr">
      <vt:lpstr>Arial</vt:lpstr>
      <vt:lpstr>Calibri</vt:lpstr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cpetrault</cp:lastModifiedBy>
  <cp:revision>103</cp:revision>
  <dcterms:created xsi:type="dcterms:W3CDTF">2016-01-04T12:21:34Z</dcterms:created>
  <dcterms:modified xsi:type="dcterms:W3CDTF">2016-01-25T09:27:30Z</dcterms:modified>
</cp:coreProperties>
</file>