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6858000" cy="9144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19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B5B2-0950-43B7-B342-9C622DE00658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E4AD-8E76-4ABB-B469-9FBC65851D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34535-66A5-4825-B596-5D88845B465A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341F-EDE9-4D84-9D3C-CFDA474B78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0FC0B-4E45-48B2-98DD-61A95E6357BB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1557-3097-4561-9E62-00EFE81BA8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FDBB7-8A56-418D-82CA-A66EA0647514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2D36-7089-4AB8-A6E2-C70842F34F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1D5EB-D0EC-4F15-9687-93B1F55B3352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7BC6E-EFE4-4DF6-B661-BC9D573BF7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58F1-EECB-435D-BFE6-B8D3F06C1844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94F0-D8CB-4E14-A0F6-3D82E8887E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77D1D-FC37-4AF0-8DFE-C920A5057510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003D-925C-4BC1-AAB2-9AB345E9AC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4214-C7FB-4175-AAB5-6897C09A60C7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6483-389D-4E74-B712-E8D368210E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1E3F-A8E5-4378-9960-3C6FCD403EFC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5C5F-EDA1-4C70-B5D9-0C355D2B68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3E3B-66F2-4B2A-9E3A-B60585B3EDA2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AB15B-F459-420B-B4A2-FEC95CEFD5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3871-1A9F-4B8E-A891-26262C15CDE4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18866-8B44-4FCC-BD09-8C8D18AA7C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3839BE-7479-4033-88A2-44B95141E09B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710412-FD12-4AD4-93D6-41AC219B65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 3" descr="platea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0"/>
            <a:ext cx="64611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 3" descr="cartes personn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0"/>
            <a:ext cx="64611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1" descr="cartes lieu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77788"/>
            <a:ext cx="6381750" cy="906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" descr="cartes activités.jpg"/>
          <p:cNvPicPr>
            <a:picLocks noChangeAspect="1"/>
          </p:cNvPicPr>
          <p:nvPr/>
        </p:nvPicPr>
        <p:blipFill>
          <a:blip r:embed="rId2"/>
          <a:srcRect l="4311" t="1302" r="4311" b="5113"/>
          <a:stretch>
            <a:fillRect/>
          </a:stretch>
        </p:blipFill>
        <p:spPr bwMode="auto">
          <a:xfrm>
            <a:off x="333375" y="0"/>
            <a:ext cx="63087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Affichage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cpetrault</cp:lastModifiedBy>
  <cp:revision>3</cp:revision>
  <dcterms:created xsi:type="dcterms:W3CDTF">2016-01-08T13:00:53Z</dcterms:created>
  <dcterms:modified xsi:type="dcterms:W3CDTF">2016-01-25T20:38:10Z</dcterms:modified>
</cp:coreProperties>
</file>