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5" r:id="rId5"/>
    <p:sldId id="262" r:id="rId6"/>
    <p:sldId id="263" r:id="rId7"/>
    <p:sldId id="283" r:id="rId8"/>
    <p:sldId id="267" r:id="rId9"/>
    <p:sldId id="266" r:id="rId10"/>
    <p:sldId id="284" r:id="rId11"/>
    <p:sldId id="285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9" r:id="rId25"/>
    <p:sldId id="286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4" autoAdjust="0"/>
    <p:restoredTop sz="94660"/>
  </p:normalViewPr>
  <p:slideViewPr>
    <p:cSldViewPr>
      <p:cViewPr>
        <p:scale>
          <a:sx n="80" d="100"/>
          <a:sy n="80" d="100"/>
        </p:scale>
        <p:origin x="-79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F6A41FF-A4C9-4088-9A72-27790524A5B1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6302FE-6EAB-4B26-AB73-76CB23B229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58345-C6C4-4EAB-A87D-12D4D3D17C16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en-US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F08E0-5D5E-485C-9622-E95CF03508B3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en-US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67684-E680-4017-B7BC-3C587E5DC105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en-US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6B0F9-F995-4C31-931B-9445B7B8C978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en-US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030C9-D518-4E41-9142-EEB89F160320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en-US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9B9F8-F35A-4B41-B462-4625FD2C7CFF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en-US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23DE-E0BE-4394-A7FC-594F6B85D57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6136-1A11-4778-BB87-8A41F772AA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FF31-EF71-4629-ACCA-8638E20B6BA2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54D7-65D4-4A47-AF0E-4CA59A1C02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49B4-D51A-4F98-A8AC-135F41DDA1C9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D246-51C5-4B71-A6AD-6406996B4D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5ECD-19F5-4183-A244-A716C9C8DCA6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CC3A-0B8D-48BC-9A66-EE094C2907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08FA-7C6F-4B65-A339-9C00A7B7ED6A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2EBD-502E-4593-AFF6-8437D8DE77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5EF1-92EA-49B0-B348-B8B43D4C3A07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A698-1C5C-4DC3-8EA9-25FC6A9E9C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136B-10F0-498A-8716-0482C3B2F7C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C4DC-65CD-4CD2-853C-FBFF57F81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BBE1-2334-48E6-B363-8914934F9CC9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FD24-E0A7-48E3-B8FD-EE95260A4E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E46C-0B65-4476-9F80-CBC6A1F8F555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B678-9001-4F77-A3F0-3DDA937634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03BC-AC35-4E09-AA05-8FAE44C60662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062C-FB10-4A00-8014-EC3D8D6829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5083-3FB2-4788-B4B4-20F0DB80619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B437-A2F2-4109-BC15-91AE3EA36E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C0027C-AAF4-4705-8481-162308F4F3DC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E8CF02-1F35-48F6-BE0D-10EFD92403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2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2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348038" y="2205038"/>
            <a:ext cx="3136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latin typeface="Calibri" pitchFamily="34" charset="0"/>
              </a:rPr>
              <a:t>Visioconference n°6</a:t>
            </a:r>
          </a:p>
          <a:p>
            <a:pPr algn="ctr"/>
            <a:r>
              <a:rPr lang="fr-FR" sz="2800" b="1">
                <a:latin typeface="Calibri" pitchFamily="34" charset="0"/>
              </a:rPr>
              <a:t>CE2-CM1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5" descr="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492375"/>
            <a:ext cx="1677988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4" name="Image 7" descr="listen mus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085975" cy="208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5" name="Image 10" descr="pa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2100263" cy="1928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6" name="Image 11" descr="play guit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781300"/>
            <a:ext cx="19605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7" name="Image 12" descr="re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420938"/>
            <a:ext cx="1709738" cy="2163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8" name="Image 14" descr="slee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0"/>
            <a:ext cx="2181225" cy="2243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9" name="Image 16" descr="watch tv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868863"/>
            <a:ext cx="2133600" cy="180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80" name="Image 17" descr="writ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797425"/>
            <a:ext cx="2101850" cy="181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81" name="Image 13" descr="sing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0"/>
            <a:ext cx="21336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82" name="ZoneTexte 37"/>
          <p:cNvSpPr txBox="1">
            <a:spLocks noChangeArrowheads="1"/>
          </p:cNvSpPr>
          <p:nvPr/>
        </p:nvSpPr>
        <p:spPr bwMode="auto">
          <a:xfrm>
            <a:off x="755650" y="1844675"/>
            <a:ext cx="132556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singing</a:t>
            </a:r>
          </a:p>
        </p:txBody>
      </p:sp>
      <p:sp>
        <p:nvSpPr>
          <p:cNvPr id="28683" name="ZoneTexte 38"/>
          <p:cNvSpPr txBox="1">
            <a:spLocks noChangeArrowheads="1"/>
          </p:cNvSpPr>
          <p:nvPr/>
        </p:nvSpPr>
        <p:spPr bwMode="auto">
          <a:xfrm>
            <a:off x="6200775" y="1916113"/>
            <a:ext cx="2943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listening to music</a:t>
            </a:r>
          </a:p>
        </p:txBody>
      </p:sp>
      <p:sp>
        <p:nvSpPr>
          <p:cNvPr id="28684" name="ZoneTexte 39"/>
          <p:cNvSpPr txBox="1">
            <a:spLocks noChangeArrowheads="1"/>
          </p:cNvSpPr>
          <p:nvPr/>
        </p:nvSpPr>
        <p:spPr bwMode="auto">
          <a:xfrm>
            <a:off x="7308850" y="4221163"/>
            <a:ext cx="1165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eating</a:t>
            </a:r>
          </a:p>
        </p:txBody>
      </p:sp>
      <p:sp>
        <p:nvSpPr>
          <p:cNvPr id="28685" name="ZoneTexte 40"/>
          <p:cNvSpPr txBox="1">
            <a:spLocks noChangeArrowheads="1"/>
          </p:cNvSpPr>
          <p:nvPr/>
        </p:nvSpPr>
        <p:spPr bwMode="auto">
          <a:xfrm>
            <a:off x="3851275" y="4365625"/>
            <a:ext cx="1387475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reading</a:t>
            </a:r>
          </a:p>
        </p:txBody>
      </p:sp>
      <p:sp>
        <p:nvSpPr>
          <p:cNvPr id="28686" name="ZoneTexte 41"/>
          <p:cNvSpPr txBox="1">
            <a:spLocks noChangeArrowheads="1"/>
          </p:cNvSpPr>
          <p:nvPr/>
        </p:nvSpPr>
        <p:spPr bwMode="auto">
          <a:xfrm>
            <a:off x="179388" y="4149725"/>
            <a:ext cx="2925762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playing the guitar</a:t>
            </a:r>
          </a:p>
        </p:txBody>
      </p:sp>
      <p:sp>
        <p:nvSpPr>
          <p:cNvPr id="28687" name="ZoneTexte 42"/>
          <p:cNvSpPr txBox="1">
            <a:spLocks noChangeArrowheads="1"/>
          </p:cNvSpPr>
          <p:nvPr/>
        </p:nvSpPr>
        <p:spPr bwMode="auto">
          <a:xfrm>
            <a:off x="179388" y="5300663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writing</a:t>
            </a:r>
          </a:p>
        </p:txBody>
      </p:sp>
      <p:sp>
        <p:nvSpPr>
          <p:cNvPr id="28688" name="ZoneTexte 43"/>
          <p:cNvSpPr txBox="1">
            <a:spLocks noChangeArrowheads="1"/>
          </p:cNvSpPr>
          <p:nvPr/>
        </p:nvSpPr>
        <p:spPr bwMode="auto">
          <a:xfrm>
            <a:off x="3419475" y="6334125"/>
            <a:ext cx="21574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watching TV</a:t>
            </a:r>
          </a:p>
        </p:txBody>
      </p:sp>
      <p:sp>
        <p:nvSpPr>
          <p:cNvPr id="28689" name="ZoneTexte 44"/>
          <p:cNvSpPr txBox="1">
            <a:spLocks noChangeArrowheads="1"/>
          </p:cNvSpPr>
          <p:nvPr/>
        </p:nvSpPr>
        <p:spPr bwMode="auto">
          <a:xfrm>
            <a:off x="7164388" y="6334125"/>
            <a:ext cx="14462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painting</a:t>
            </a:r>
          </a:p>
        </p:txBody>
      </p:sp>
      <p:sp>
        <p:nvSpPr>
          <p:cNvPr id="28690" name="ZoneTexte 45"/>
          <p:cNvSpPr txBox="1">
            <a:spLocks noChangeArrowheads="1"/>
          </p:cNvSpPr>
          <p:nvPr/>
        </p:nvSpPr>
        <p:spPr bwMode="auto">
          <a:xfrm>
            <a:off x="3708400" y="1989138"/>
            <a:ext cx="1525588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sleeping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4213" y="1916113"/>
            <a:ext cx="1439862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419475" y="0"/>
            <a:ext cx="2305050" cy="206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3851275" y="2060575"/>
            <a:ext cx="14414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443663" y="0"/>
            <a:ext cx="2305050" cy="191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6227763" y="1916113"/>
            <a:ext cx="2808287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8313" y="2349500"/>
            <a:ext cx="1835150" cy="188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250825" y="4221163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987675" y="4437063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6407150" y="4292600"/>
            <a:ext cx="2736850" cy="62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79388" y="5157788"/>
            <a:ext cx="1152525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203575" y="6237288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407150" y="6237288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3492500" y="2492375"/>
            <a:ext cx="1835150" cy="194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6875463" y="2492375"/>
            <a:ext cx="1836737" cy="189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395288" y="4797425"/>
            <a:ext cx="2052637" cy="188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3492500" y="4968875"/>
            <a:ext cx="2016125" cy="188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6804025" y="4724400"/>
            <a:ext cx="2160588" cy="189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5" descr="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492375"/>
            <a:ext cx="1677988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8" name="Image 7" descr="listen mus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085975" cy="208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9" name="Image 10" descr="pa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2100263" cy="1928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Image 11" descr="play guit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781300"/>
            <a:ext cx="19605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1" name="Image 12" descr="re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420938"/>
            <a:ext cx="1709738" cy="2163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2" name="Image 14" descr="slee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0"/>
            <a:ext cx="2181225" cy="2243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3" name="Image 16" descr="watch tv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868863"/>
            <a:ext cx="2133600" cy="180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4" name="Image 17" descr="writ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797425"/>
            <a:ext cx="2101850" cy="181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5" name="Image 13" descr="sing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0"/>
            <a:ext cx="21336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6" name="ZoneTexte 37"/>
          <p:cNvSpPr txBox="1">
            <a:spLocks noChangeArrowheads="1"/>
          </p:cNvSpPr>
          <p:nvPr/>
        </p:nvSpPr>
        <p:spPr bwMode="auto">
          <a:xfrm>
            <a:off x="755650" y="1844675"/>
            <a:ext cx="132556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singing</a:t>
            </a:r>
          </a:p>
        </p:txBody>
      </p:sp>
      <p:sp>
        <p:nvSpPr>
          <p:cNvPr id="29707" name="ZoneTexte 38"/>
          <p:cNvSpPr txBox="1">
            <a:spLocks noChangeArrowheads="1"/>
          </p:cNvSpPr>
          <p:nvPr/>
        </p:nvSpPr>
        <p:spPr bwMode="auto">
          <a:xfrm>
            <a:off x="6200775" y="1916113"/>
            <a:ext cx="2943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listening to music</a:t>
            </a:r>
          </a:p>
        </p:txBody>
      </p:sp>
      <p:sp>
        <p:nvSpPr>
          <p:cNvPr id="29708" name="ZoneTexte 39"/>
          <p:cNvSpPr txBox="1">
            <a:spLocks noChangeArrowheads="1"/>
          </p:cNvSpPr>
          <p:nvPr/>
        </p:nvSpPr>
        <p:spPr bwMode="auto">
          <a:xfrm>
            <a:off x="7308850" y="4221163"/>
            <a:ext cx="1165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eating</a:t>
            </a:r>
          </a:p>
        </p:txBody>
      </p:sp>
      <p:sp>
        <p:nvSpPr>
          <p:cNvPr id="29709" name="ZoneTexte 40"/>
          <p:cNvSpPr txBox="1">
            <a:spLocks noChangeArrowheads="1"/>
          </p:cNvSpPr>
          <p:nvPr/>
        </p:nvSpPr>
        <p:spPr bwMode="auto">
          <a:xfrm>
            <a:off x="3851275" y="4365625"/>
            <a:ext cx="1387475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reading</a:t>
            </a:r>
          </a:p>
        </p:txBody>
      </p:sp>
      <p:sp>
        <p:nvSpPr>
          <p:cNvPr id="29710" name="ZoneTexte 41"/>
          <p:cNvSpPr txBox="1">
            <a:spLocks noChangeArrowheads="1"/>
          </p:cNvSpPr>
          <p:nvPr/>
        </p:nvSpPr>
        <p:spPr bwMode="auto">
          <a:xfrm>
            <a:off x="179388" y="4149725"/>
            <a:ext cx="2925762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playing the guitar</a:t>
            </a:r>
          </a:p>
        </p:txBody>
      </p:sp>
      <p:sp>
        <p:nvSpPr>
          <p:cNvPr id="29711" name="ZoneTexte 42"/>
          <p:cNvSpPr txBox="1">
            <a:spLocks noChangeArrowheads="1"/>
          </p:cNvSpPr>
          <p:nvPr/>
        </p:nvSpPr>
        <p:spPr bwMode="auto">
          <a:xfrm>
            <a:off x="179388" y="5300663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writing</a:t>
            </a:r>
          </a:p>
        </p:txBody>
      </p:sp>
      <p:sp>
        <p:nvSpPr>
          <p:cNvPr id="29712" name="ZoneTexte 43"/>
          <p:cNvSpPr txBox="1">
            <a:spLocks noChangeArrowheads="1"/>
          </p:cNvSpPr>
          <p:nvPr/>
        </p:nvSpPr>
        <p:spPr bwMode="auto">
          <a:xfrm>
            <a:off x="3419475" y="6334125"/>
            <a:ext cx="21574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watching TV</a:t>
            </a:r>
          </a:p>
        </p:txBody>
      </p:sp>
      <p:sp>
        <p:nvSpPr>
          <p:cNvPr id="29713" name="ZoneTexte 44"/>
          <p:cNvSpPr txBox="1">
            <a:spLocks noChangeArrowheads="1"/>
          </p:cNvSpPr>
          <p:nvPr/>
        </p:nvSpPr>
        <p:spPr bwMode="auto">
          <a:xfrm>
            <a:off x="7164388" y="6334125"/>
            <a:ext cx="14462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painting</a:t>
            </a:r>
          </a:p>
        </p:txBody>
      </p:sp>
      <p:sp>
        <p:nvSpPr>
          <p:cNvPr id="29714" name="ZoneTexte 45"/>
          <p:cNvSpPr txBox="1">
            <a:spLocks noChangeArrowheads="1"/>
          </p:cNvSpPr>
          <p:nvPr/>
        </p:nvSpPr>
        <p:spPr bwMode="auto">
          <a:xfrm>
            <a:off x="3708400" y="1989138"/>
            <a:ext cx="1525588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sleeping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117475"/>
            <a:ext cx="4572000" cy="659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 1" descr="living 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205038"/>
            <a:ext cx="27543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Image 2" descr="wr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133600"/>
            <a:ext cx="2328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 3" descr="grand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14938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179388" y="4221163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grandfather</a:t>
            </a:r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3348038" y="4221163"/>
            <a:ext cx="1951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writing</a:t>
            </a:r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5576888" y="4221163"/>
            <a:ext cx="3557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4"/>
          <p:cNvSpPr txBox="1">
            <a:spLocks noChangeArrowheads="1"/>
          </p:cNvSpPr>
          <p:nvPr/>
        </p:nvSpPr>
        <p:spPr bwMode="auto">
          <a:xfrm>
            <a:off x="395288" y="42211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…</a:t>
            </a:r>
          </a:p>
        </p:txBody>
      </p:sp>
      <p:sp>
        <p:nvSpPr>
          <p:cNvPr id="33794" name="ZoneTexte 5"/>
          <p:cNvSpPr txBox="1">
            <a:spLocks noChangeArrowheads="1"/>
          </p:cNvSpPr>
          <p:nvPr/>
        </p:nvSpPr>
        <p:spPr bwMode="auto">
          <a:xfrm>
            <a:off x="3348038" y="4221163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…</a:t>
            </a:r>
          </a:p>
        </p:txBody>
      </p:sp>
      <p:sp>
        <p:nvSpPr>
          <p:cNvPr id="33795" name="ZoneTexte 6"/>
          <p:cNvSpPr txBox="1">
            <a:spLocks noChangeArrowheads="1"/>
          </p:cNvSpPr>
          <p:nvPr/>
        </p:nvSpPr>
        <p:spPr bwMode="auto">
          <a:xfrm>
            <a:off x="6300788" y="4221163"/>
            <a:ext cx="172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…</a:t>
            </a:r>
          </a:p>
        </p:txBody>
      </p:sp>
      <p:pic>
        <p:nvPicPr>
          <p:cNvPr id="33796" name="Image 7" descr="bed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650" y="1773238"/>
            <a:ext cx="30543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8" descr="play guit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916113"/>
            <a:ext cx="23495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929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mother is playing the guitar in the bedroom</a:t>
            </a:r>
          </a:p>
        </p:txBody>
      </p:sp>
      <p:pic>
        <p:nvPicPr>
          <p:cNvPr id="33799" name="Image 30" descr="mo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628775"/>
            <a:ext cx="1339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1"/>
          <p:cNvSpPr txBox="1">
            <a:spLocks noChangeArrowheads="1"/>
          </p:cNvSpPr>
          <p:nvPr/>
        </p:nvSpPr>
        <p:spPr bwMode="auto">
          <a:xfrm>
            <a:off x="395288" y="42211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…</a:t>
            </a:r>
          </a:p>
        </p:txBody>
      </p:sp>
      <p:sp>
        <p:nvSpPr>
          <p:cNvPr id="34818" name="ZoneTexte 2"/>
          <p:cNvSpPr txBox="1">
            <a:spLocks noChangeArrowheads="1"/>
          </p:cNvSpPr>
          <p:nvPr/>
        </p:nvSpPr>
        <p:spPr bwMode="auto">
          <a:xfrm>
            <a:off x="3348038" y="4221163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…</a:t>
            </a:r>
          </a:p>
        </p:txBody>
      </p:sp>
      <p:sp>
        <p:nvSpPr>
          <p:cNvPr id="34819" name="ZoneTexte 3"/>
          <p:cNvSpPr txBox="1">
            <a:spLocks noChangeArrowheads="1"/>
          </p:cNvSpPr>
          <p:nvPr/>
        </p:nvSpPr>
        <p:spPr bwMode="auto">
          <a:xfrm>
            <a:off x="6300788" y="4221163"/>
            <a:ext cx="172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…</a:t>
            </a:r>
          </a:p>
        </p:txBody>
      </p:sp>
      <p:pic>
        <p:nvPicPr>
          <p:cNvPr id="34820" name="Image 4" descr="office.jpg"/>
          <p:cNvPicPr>
            <a:picLocks noChangeAspect="1"/>
          </p:cNvPicPr>
          <p:nvPr/>
        </p:nvPicPr>
        <p:blipFill>
          <a:blip r:embed="rId2"/>
          <a:srcRect l="8217"/>
          <a:stretch>
            <a:fillRect/>
          </a:stretch>
        </p:blipFill>
        <p:spPr bwMode="auto">
          <a:xfrm>
            <a:off x="5865813" y="1557338"/>
            <a:ext cx="32781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age 6" descr="watch t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26400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827088" y="5516563"/>
            <a:ext cx="737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father is watching TV in the office</a:t>
            </a:r>
          </a:p>
        </p:txBody>
      </p:sp>
      <p:pic>
        <p:nvPicPr>
          <p:cNvPr id="34823" name="Image 27" descr="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981075"/>
            <a:ext cx="12684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1"/>
          <p:cNvSpPr txBox="1">
            <a:spLocks noChangeArrowheads="1"/>
          </p:cNvSpPr>
          <p:nvPr/>
        </p:nvSpPr>
        <p:spPr bwMode="auto">
          <a:xfrm>
            <a:off x="395288" y="42211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…</a:t>
            </a:r>
          </a:p>
        </p:txBody>
      </p:sp>
      <p:sp>
        <p:nvSpPr>
          <p:cNvPr id="35842" name="ZoneTexte 2"/>
          <p:cNvSpPr txBox="1">
            <a:spLocks noChangeArrowheads="1"/>
          </p:cNvSpPr>
          <p:nvPr/>
        </p:nvSpPr>
        <p:spPr bwMode="auto">
          <a:xfrm>
            <a:off x="3348038" y="4221163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…</a:t>
            </a:r>
          </a:p>
        </p:txBody>
      </p:sp>
      <p:sp>
        <p:nvSpPr>
          <p:cNvPr id="35843" name="ZoneTexte 3"/>
          <p:cNvSpPr txBox="1">
            <a:spLocks noChangeArrowheads="1"/>
          </p:cNvSpPr>
          <p:nvPr/>
        </p:nvSpPr>
        <p:spPr bwMode="auto">
          <a:xfrm>
            <a:off x="6300788" y="4221163"/>
            <a:ext cx="172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…</a:t>
            </a:r>
          </a:p>
        </p:txBody>
      </p:sp>
      <p:pic>
        <p:nvPicPr>
          <p:cNvPr id="35844" name="Image 4" descr="slee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84313"/>
            <a:ext cx="25193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age 5" descr="grandmot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158432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Image 6" descr="bed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650" y="1773238"/>
            <a:ext cx="30543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869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grandmother is sleeping in the bedroom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4" descr="bas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060575"/>
            <a:ext cx="2949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Image 5" descr="pa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205038"/>
            <a:ext cx="2432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Image 6" descr="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36613"/>
            <a:ext cx="143351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683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father is painting in the garage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4" descr="r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96975"/>
            <a:ext cx="2339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Image 5" descr="mot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1050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Image 6" descr="living 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89138"/>
            <a:ext cx="31130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5445125"/>
            <a:ext cx="7859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mother is reading in the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 4" descr="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19923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Image 5" descr="kitch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628775"/>
            <a:ext cx="33401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 6" descr="bro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81075"/>
            <a:ext cx="165576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689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brother is eating in the kitchen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60350"/>
            <a:ext cx="2160588" cy="90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2" name="Image 2" descr="plateau clued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 5" descr="vitre-fenetre-casse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9913" y="2708275"/>
            <a:ext cx="6034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 5" descr="listen mus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908050"/>
            <a:ext cx="3074987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Image 6" descr="sis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1871662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age 7" descr="toile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268413"/>
            <a:ext cx="3260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911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sister is listening to music in the 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 4" descr="dining 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44675"/>
            <a:ext cx="2876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Image 6" descr="e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557338"/>
            <a:ext cx="19923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7813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 mother is eating in the dining room</a:t>
            </a:r>
          </a:p>
        </p:txBody>
      </p:sp>
      <p:pic>
        <p:nvPicPr>
          <p:cNvPr id="40964" name="Image 5" descr="mo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908050"/>
            <a:ext cx="21050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 1" descr="living 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205038"/>
            <a:ext cx="27543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Image 2" descr="wr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133600"/>
            <a:ext cx="2328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age 3" descr="grand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14938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861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grandfather is writing in the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 7" descr="POSER QUEST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08275"/>
            <a:ext cx="26114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 1" descr="living r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26654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age 2" descr="wr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60350"/>
            <a:ext cx="18303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 3" descr="grandfath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0"/>
            <a:ext cx="115093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ZoneTexte 4"/>
          <p:cNvSpPr txBox="1">
            <a:spLocks noChangeArrowheads="1"/>
          </p:cNvSpPr>
          <p:nvPr/>
        </p:nvSpPr>
        <p:spPr bwMode="auto">
          <a:xfrm>
            <a:off x="1331913" y="5473700"/>
            <a:ext cx="3024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Calibri" pitchFamily="34" charset="0"/>
              </a:rPr>
              <a:t>I think </a:t>
            </a:r>
            <a:r>
              <a:rPr lang="fr-FR" sz="2800" b="1">
                <a:latin typeface="Calibri" pitchFamily="34" charset="0"/>
              </a:rPr>
              <a:t>the father is writing in the living room.</a:t>
            </a:r>
          </a:p>
        </p:txBody>
      </p:sp>
      <p:sp>
        <p:nvSpPr>
          <p:cNvPr id="43014" name="ZoneTexte 53"/>
          <p:cNvSpPr txBox="1">
            <a:spLocks noChangeArrowheads="1"/>
          </p:cNvSpPr>
          <p:nvPr/>
        </p:nvSpPr>
        <p:spPr bwMode="auto">
          <a:xfrm>
            <a:off x="2484438" y="2924175"/>
            <a:ext cx="50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43015" name="Image 7" descr="POSER QUEST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781300"/>
            <a:ext cx="26114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ZoneTexte 4"/>
          <p:cNvSpPr txBox="1">
            <a:spLocks noChangeArrowheads="1"/>
          </p:cNvSpPr>
          <p:nvPr/>
        </p:nvSpPr>
        <p:spPr bwMode="auto">
          <a:xfrm>
            <a:off x="5219700" y="5473700"/>
            <a:ext cx="3168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92D050"/>
                </a:solidFill>
                <a:latin typeface="Calibri" pitchFamily="34" charset="0"/>
              </a:rPr>
              <a:t>I know </a:t>
            </a:r>
            <a:r>
              <a:rPr lang="fr-FR" sz="2800" b="1">
                <a:latin typeface="Calibri" pitchFamily="34" charset="0"/>
              </a:rPr>
              <a:t>the father is writing in the living room.</a:t>
            </a:r>
          </a:p>
        </p:txBody>
      </p:sp>
      <p:pic>
        <p:nvPicPr>
          <p:cNvPr id="43017" name="Image 10" descr="RcAnAyjc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997200"/>
            <a:ext cx="9445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3950"/>
            <a:ext cx="3106737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3950"/>
            <a:ext cx="300196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 bwMode="auto"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 bwMode="auto"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 bwMode="auto"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 bwMode="auto"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 bwMode="auto">
          <a:xfrm>
            <a:off x="8172450" y="5084763"/>
            <a:ext cx="971550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 bwMode="auto">
          <a:xfrm>
            <a:off x="6011863" y="5084763"/>
            <a:ext cx="971550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 bwMode="auto">
          <a:xfrm>
            <a:off x="4859338" y="5084763"/>
            <a:ext cx="971550" cy="217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 bwMode="auto"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 bwMode="auto"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 bwMode="auto"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 bwMode="auto"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4049" name="ZoneTexte 30"/>
          <p:cNvSpPr txBox="1">
            <a:spLocks noChangeArrowheads="1"/>
          </p:cNvSpPr>
          <p:nvPr/>
        </p:nvSpPr>
        <p:spPr bwMode="auto">
          <a:xfrm>
            <a:off x="2627313" y="476250"/>
            <a:ext cx="393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/>
              <a:t>Your Clue game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5538"/>
            <a:ext cx="3106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5538"/>
            <a:ext cx="30019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72450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1863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59338" y="5084763"/>
            <a:ext cx="9715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073" name="ZoneTexte 28"/>
          <p:cNvSpPr txBox="1">
            <a:spLocks noChangeArrowheads="1"/>
          </p:cNvSpPr>
          <p:nvPr/>
        </p:nvSpPr>
        <p:spPr bwMode="auto">
          <a:xfrm>
            <a:off x="1943100" y="404813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‘I think the mother is eating in the kitchen’</a:t>
            </a:r>
          </a:p>
        </p:txBody>
      </p:sp>
      <p:pic>
        <p:nvPicPr>
          <p:cNvPr id="45074" name="Image 7" descr="POSER QUESTI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0"/>
            <a:ext cx="1152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5" name="ZoneTexte 32"/>
          <p:cNvSpPr txBox="1">
            <a:spLocks noChangeArrowheads="1"/>
          </p:cNvSpPr>
          <p:nvPr/>
        </p:nvSpPr>
        <p:spPr bwMode="auto">
          <a:xfrm>
            <a:off x="971550" y="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5076" name="Image 8" descr="REGARDER CART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632450"/>
            <a:ext cx="11541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7" name="ZoneTexte 34"/>
          <p:cNvSpPr txBox="1">
            <a:spLocks noChangeArrowheads="1"/>
          </p:cNvSpPr>
          <p:nvPr/>
        </p:nvSpPr>
        <p:spPr bwMode="auto">
          <a:xfrm>
            <a:off x="1814513" y="5805488"/>
            <a:ext cx="7329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‘It’s not the mother, it’s not eating. But it is in the kitchen!’</a:t>
            </a:r>
          </a:p>
        </p:txBody>
      </p:sp>
      <p:sp>
        <p:nvSpPr>
          <p:cNvPr id="37" name="Organigramme : Jonction de sommaire 36"/>
          <p:cNvSpPr/>
          <p:nvPr/>
        </p:nvSpPr>
        <p:spPr>
          <a:xfrm>
            <a:off x="5076825" y="4149725"/>
            <a:ext cx="684213" cy="10795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Organigramme : Jonction de sommaire 37"/>
          <p:cNvSpPr/>
          <p:nvPr/>
        </p:nvSpPr>
        <p:spPr>
          <a:xfrm>
            <a:off x="1042988" y="1268413"/>
            <a:ext cx="685800" cy="108108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0" name="Image 39" descr="RcAnAyjc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3500438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5538"/>
            <a:ext cx="3106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5538"/>
            <a:ext cx="30019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72450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1863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59338" y="5084763"/>
            <a:ext cx="9715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97" name="ZoneTexte 28"/>
          <p:cNvSpPr txBox="1">
            <a:spLocks noChangeArrowheads="1"/>
          </p:cNvSpPr>
          <p:nvPr/>
        </p:nvSpPr>
        <p:spPr bwMode="auto">
          <a:xfrm>
            <a:off x="1943100" y="404813"/>
            <a:ext cx="464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‘I think the … is … in the kitchen’</a:t>
            </a:r>
          </a:p>
        </p:txBody>
      </p:sp>
      <p:pic>
        <p:nvPicPr>
          <p:cNvPr id="46098" name="Image 7" descr="POSER QUESTI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0"/>
            <a:ext cx="1152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9" name="ZoneTexte 32"/>
          <p:cNvSpPr txBox="1">
            <a:spLocks noChangeArrowheads="1"/>
          </p:cNvSpPr>
          <p:nvPr/>
        </p:nvSpPr>
        <p:spPr bwMode="auto">
          <a:xfrm>
            <a:off x="971550" y="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6100" name="Image 8" descr="REGARDER CART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632450"/>
            <a:ext cx="11541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1" name="ZoneTexte 34"/>
          <p:cNvSpPr txBox="1">
            <a:spLocks noChangeArrowheads="1"/>
          </p:cNvSpPr>
          <p:nvPr/>
        </p:nvSpPr>
        <p:spPr bwMode="auto">
          <a:xfrm>
            <a:off x="1814513" y="5805488"/>
            <a:ext cx="732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‘It’s …</a:t>
            </a:r>
          </a:p>
        </p:txBody>
      </p:sp>
      <p:sp>
        <p:nvSpPr>
          <p:cNvPr id="37" name="Organigramme : Jonction de sommaire 36"/>
          <p:cNvSpPr/>
          <p:nvPr/>
        </p:nvSpPr>
        <p:spPr>
          <a:xfrm>
            <a:off x="5076825" y="4149725"/>
            <a:ext cx="684213" cy="10795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Organigramme : Jonction de sommaire 37"/>
          <p:cNvSpPr/>
          <p:nvPr/>
        </p:nvSpPr>
        <p:spPr>
          <a:xfrm>
            <a:off x="1042988" y="1268413"/>
            <a:ext cx="685800" cy="108108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6104" name="Image 39" descr="RcAnAyjcL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3500438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 6" descr="kitch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1916113"/>
            <a:ext cx="4092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Image 11" descr="play guit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16113"/>
            <a:ext cx="317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Image 28" descr="grand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21844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ZoneTexte 4"/>
          <p:cNvSpPr txBox="1">
            <a:spLocks noChangeArrowheads="1"/>
          </p:cNvSpPr>
          <p:nvPr/>
        </p:nvSpPr>
        <p:spPr bwMode="auto">
          <a:xfrm>
            <a:off x="3276600" y="549275"/>
            <a:ext cx="21288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/>
              <a:t>I know!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5300663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b="1"/>
              <a:t>The grandfather is playing the guitar in the kitchen!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5538"/>
            <a:ext cx="3106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5538"/>
            <a:ext cx="30019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72450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1863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59338" y="5084763"/>
            <a:ext cx="9715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145" name="ZoneTexte 28"/>
          <p:cNvSpPr txBox="1">
            <a:spLocks noChangeArrowheads="1"/>
          </p:cNvSpPr>
          <p:nvPr/>
        </p:nvSpPr>
        <p:spPr bwMode="auto">
          <a:xfrm>
            <a:off x="1943100" y="404813"/>
            <a:ext cx="3467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‘I think the … is … in …’</a:t>
            </a:r>
          </a:p>
        </p:txBody>
      </p:sp>
      <p:pic>
        <p:nvPicPr>
          <p:cNvPr id="48146" name="Image 7" descr="POSER QUESTION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0"/>
            <a:ext cx="1152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7" name="ZoneTexte 32"/>
          <p:cNvSpPr txBox="1">
            <a:spLocks noChangeArrowheads="1"/>
          </p:cNvSpPr>
          <p:nvPr/>
        </p:nvSpPr>
        <p:spPr bwMode="auto">
          <a:xfrm>
            <a:off x="971550" y="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8148" name="Image 8" descr="REGARDER CARTE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632450"/>
            <a:ext cx="11541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9" name="ZoneTexte 34"/>
          <p:cNvSpPr txBox="1">
            <a:spLocks noChangeArrowheads="1"/>
          </p:cNvSpPr>
          <p:nvPr/>
        </p:nvSpPr>
        <p:spPr bwMode="auto">
          <a:xfrm>
            <a:off x="1814513" y="5805488"/>
            <a:ext cx="732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‘It’s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215900"/>
            <a:ext cx="6192837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e 3"/>
          <p:cNvGrpSpPr>
            <a:grpSpLocks/>
          </p:cNvGrpSpPr>
          <p:nvPr/>
        </p:nvGrpSpPr>
        <p:grpSpPr bwMode="auto">
          <a:xfrm>
            <a:off x="2519363" y="431800"/>
            <a:ext cx="4176712" cy="6048375"/>
            <a:chOff x="2519363" y="431800"/>
            <a:chExt cx="4176712" cy="6048375"/>
          </a:xfrm>
        </p:grpSpPr>
        <p:pic>
          <p:nvPicPr>
            <p:cNvPr id="1945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9363" y="431800"/>
              <a:ext cx="4176712" cy="6048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0" name="Rectangle 3"/>
            <p:cNvSpPr>
              <a:spLocks noChangeArrowheads="1"/>
            </p:cNvSpPr>
            <p:nvPr/>
          </p:nvSpPr>
          <p:spPr bwMode="auto">
            <a:xfrm>
              <a:off x="5364163" y="1700213"/>
              <a:ext cx="1223962" cy="6492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 b="1"/>
                <a:t>The toilets</a:t>
              </a:r>
            </a:p>
          </p:txBody>
        </p:sp>
      </p:grp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924300" y="3644900"/>
            <a:ext cx="1368425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fr-FR" b="1"/>
              <a:t>The garage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476250"/>
            <a:ext cx="5113337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117475"/>
            <a:ext cx="4572000" cy="659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17528540-30-secondes-chronom-tre--Banque-d'images"/>
          <p:cNvPicPr>
            <a:picLocks noChangeAspect="1" noChangeArrowheads="1"/>
          </p:cNvPicPr>
          <p:nvPr/>
        </p:nvPicPr>
        <p:blipFill>
          <a:blip r:embed="rId2"/>
          <a:srcRect l="12566" r="13094"/>
          <a:stretch>
            <a:fillRect/>
          </a:stretch>
        </p:blipFill>
        <p:spPr bwMode="auto">
          <a:xfrm>
            <a:off x="0" y="-19050"/>
            <a:ext cx="511333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003800" y="2276475"/>
            <a:ext cx="3960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/>
              <a:t>How many words can you say in 30 seconds?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1" descr="bas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0"/>
            <a:ext cx="15478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age 2" descr="bathr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4288" y="2133600"/>
            <a:ext cx="1509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 3" descr="bed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149725"/>
            <a:ext cx="15478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4" descr="dining roo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5388" y="5851525"/>
            <a:ext cx="1598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5" descr="ea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1268413"/>
            <a:ext cx="1019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 6" descr="kitche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0"/>
            <a:ext cx="1535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 7" descr="listen music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4005263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Image 8" descr="living roo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2205038"/>
            <a:ext cx="1509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age 9" descr="office.jpg"/>
          <p:cNvPicPr>
            <a:picLocks noChangeAspect="1"/>
          </p:cNvPicPr>
          <p:nvPr/>
        </p:nvPicPr>
        <p:blipFill>
          <a:blip r:embed="rId10"/>
          <a:srcRect l="8217"/>
          <a:stretch>
            <a:fillRect/>
          </a:stretch>
        </p:blipFill>
        <p:spPr bwMode="auto">
          <a:xfrm>
            <a:off x="5940425" y="4221163"/>
            <a:ext cx="1608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 10" descr="pain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03350" y="2708275"/>
            <a:ext cx="1276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Image 11" descr="play guitar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47813" y="0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Image 12" descr="rea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3860800"/>
            <a:ext cx="1038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Image 14" descr="sleep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565400"/>
            <a:ext cx="13239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Image 15" descr="toilets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1863" y="5810250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Image 16" descr="watch tv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9388" y="1341438"/>
            <a:ext cx="1295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 17" descr="writ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276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Image 25" descr="brother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27538" y="3357563"/>
            <a:ext cx="847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Image 27" descr="father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79613" y="5191125"/>
            <a:ext cx="752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Image 28" descr="grandfather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5162550"/>
            <a:ext cx="819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Image 29" descr="grandmother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500563" y="5181600"/>
            <a:ext cx="76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Image 30" descr="mother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348038" y="5300663"/>
            <a:ext cx="852487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Image 31" descr="sister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03575" y="3357563"/>
            <a:ext cx="771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Picture 4" descr="17528540-30-secondes-chronom-tre--Banque-d'images"/>
          <p:cNvPicPr>
            <a:picLocks noChangeAspect="1" noChangeArrowheads="1"/>
          </p:cNvPicPr>
          <p:nvPr/>
        </p:nvPicPr>
        <p:blipFill>
          <a:blip r:embed="rId24"/>
          <a:srcRect l="12566" r="13094"/>
          <a:stretch>
            <a:fillRect/>
          </a:stretch>
        </p:blipFill>
        <p:spPr bwMode="auto">
          <a:xfrm>
            <a:off x="3563938" y="908050"/>
            <a:ext cx="154781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7825"/>
            <a:ext cx="590391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Image 6" descr="brot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5953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 7" descr="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196975"/>
            <a:ext cx="5286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8" descr="grandfath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5373688"/>
            <a:ext cx="5746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 9" descr="grandmoth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5373688"/>
            <a:ext cx="5334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10" descr="moth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933825"/>
            <a:ext cx="6540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 11" descr="siste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2781300"/>
            <a:ext cx="5413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212</Words>
  <Application>Microsoft Office PowerPoint</Application>
  <PresentationFormat>Affichage à l'écran (4:3)</PresentationFormat>
  <Paragraphs>65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cpetrault</cp:lastModifiedBy>
  <cp:revision>106</cp:revision>
  <dcterms:created xsi:type="dcterms:W3CDTF">2016-01-04T12:21:34Z</dcterms:created>
  <dcterms:modified xsi:type="dcterms:W3CDTF">2016-01-25T20:33:00Z</dcterms:modified>
</cp:coreProperties>
</file>