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9061-06DC-45B2-AC28-E37BCF50DC46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2A9E2-9A76-45E5-9269-A71E286D0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542B-8021-493B-A4CF-79629B4A335B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2C77-1B20-447E-91BA-AC957D6C7A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D127-F42F-4A22-870A-9881F2874610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683A-2DA4-4213-9B60-44989D0A70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ECCA-90EB-4772-8D28-6C5CB5CF20A1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B21BE-1412-4504-9853-572EA8C0BD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29629-BC61-4EDC-894A-D6B144580F34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1BF-1A90-4262-961B-B1591AAE44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F458B-F5E5-46A0-B66A-51DACF08947C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224A-AF63-4D94-B323-DE6D787B72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8CE0-F694-42FB-9488-B38E34AE4BB3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B9021-7057-4315-B32E-DDFEA62AD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16F8-35CD-4E41-894A-63A7263A4D68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AFE5-5AF9-4437-A70C-2D6C45BDA3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1917-8FB1-4927-97AA-FCE820F0D198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B97A5-BFB1-40A0-8317-D5B45A4C10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16B44-5BD9-4D74-B512-A5296806A917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0DB1-6DE5-4A8F-A0AD-334B3ADF96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7616-6914-4B59-81F7-2D717D84BCA9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BC786-1FF9-4108-B621-D19959E7A1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20B902-42E5-47FD-BB64-4FD5322FA42D}" type="datetimeFigureOut">
              <a:rPr lang="fr-FR"/>
              <a:pPr>
                <a:defRPr/>
              </a:pPr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31C349-E7BC-425A-AB00-ACE6468CE0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 36" descr="2207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28321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latin typeface="Calibri" pitchFamily="34" charset="0"/>
              </a:rPr>
              <a:t>Pour décrire la tenue de quelqu’un pendant  un défilé de mode</a:t>
            </a:r>
          </a:p>
        </p:txBody>
      </p:sp>
      <p:sp>
        <p:nvSpPr>
          <p:cNvPr id="6" name="Rectangle 5"/>
          <p:cNvSpPr/>
          <p:nvPr/>
        </p:nvSpPr>
        <p:spPr>
          <a:xfrm>
            <a:off x="5219700" y="1484313"/>
            <a:ext cx="936625" cy="865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6" name="ZoneTexte 7"/>
          <p:cNvSpPr txBox="1">
            <a:spLocks noChangeArrowheads="1"/>
          </p:cNvSpPr>
          <p:nvPr/>
        </p:nvSpPr>
        <p:spPr bwMode="auto">
          <a:xfrm>
            <a:off x="539750" y="4826000"/>
            <a:ext cx="2667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My friend Tom is wearing :</a:t>
            </a:r>
          </a:p>
          <a:p>
            <a:r>
              <a:rPr lang="fr-FR">
                <a:latin typeface="Calibri" pitchFamily="34" charset="0"/>
              </a:rPr>
              <a:t>a red shirt</a:t>
            </a:r>
          </a:p>
          <a:p>
            <a:r>
              <a:rPr lang="fr-FR">
                <a:latin typeface="Calibri" pitchFamily="34" charset="0"/>
              </a:rPr>
              <a:t>a blue and grey T-shirt</a:t>
            </a:r>
          </a:p>
          <a:p>
            <a:r>
              <a:rPr lang="fr-FR">
                <a:latin typeface="Calibri" pitchFamily="34" charset="0"/>
              </a:rPr>
              <a:t>white shorts</a:t>
            </a:r>
          </a:p>
          <a:p>
            <a:r>
              <a:rPr lang="fr-FR">
                <a:latin typeface="Calibri" pitchFamily="34" charset="0"/>
              </a:rPr>
              <a:t>white socks</a:t>
            </a:r>
          </a:p>
          <a:p>
            <a:r>
              <a:rPr lang="fr-FR">
                <a:latin typeface="Calibri" pitchFamily="34" charset="0"/>
              </a:rPr>
              <a:t>and white shoes</a:t>
            </a:r>
          </a:p>
          <a:p>
            <a:endParaRPr lang="fr-FR">
              <a:latin typeface="Calibri" pitchFamily="34" charset="0"/>
            </a:endParaRPr>
          </a:p>
        </p:txBody>
      </p:sp>
      <p:grpSp>
        <p:nvGrpSpPr>
          <p:cNvPr id="13317" name="Groupe 22"/>
          <p:cNvGrpSpPr>
            <a:grpSpLocks/>
          </p:cNvGrpSpPr>
          <p:nvPr/>
        </p:nvGrpSpPr>
        <p:grpSpPr bwMode="auto">
          <a:xfrm>
            <a:off x="5256213" y="549275"/>
            <a:ext cx="3887787" cy="3527425"/>
            <a:chOff x="2627784" y="1700808"/>
            <a:chExt cx="3888432" cy="3528392"/>
          </a:xfrm>
        </p:grpSpPr>
        <p:pic>
          <p:nvPicPr>
            <p:cNvPr id="13326" name="Picture 2"/>
            <p:cNvPicPr>
              <a:picLocks noChangeAspect="1" noChangeArrowheads="1"/>
            </p:cNvPicPr>
            <p:nvPr/>
          </p:nvPicPr>
          <p:blipFill>
            <a:blip r:embed="rId3"/>
            <a:srcRect l="39217" t="40840" r="43301" b="18001"/>
            <a:stretch>
              <a:fillRect/>
            </a:stretch>
          </p:blipFill>
          <p:spPr bwMode="auto">
            <a:xfrm>
              <a:off x="3203848" y="1700808"/>
              <a:ext cx="2664296" cy="3528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Connecteur droit avec flèche 9"/>
            <p:cNvCxnSpPr/>
            <p:nvPr/>
          </p:nvCxnSpPr>
          <p:spPr>
            <a:xfrm flipH="1">
              <a:off x="5147564" y="2925107"/>
              <a:ext cx="1297203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flipV="1">
              <a:off x="3564564" y="3285567"/>
              <a:ext cx="1057450" cy="2064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flipV="1">
              <a:off x="3131104" y="4149404"/>
              <a:ext cx="1059039" cy="2064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flipH="1">
              <a:off x="5147564" y="4652780"/>
              <a:ext cx="136865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V="1">
              <a:off x="2627784" y="4941784"/>
              <a:ext cx="1059038" cy="2064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avec flèche 25"/>
          <p:cNvCxnSpPr/>
          <p:nvPr/>
        </p:nvCxnSpPr>
        <p:spPr>
          <a:xfrm flipH="1">
            <a:off x="2195513" y="1341438"/>
            <a:ext cx="129698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179388" y="2205038"/>
            <a:ext cx="1058862" cy="222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3850" y="3213100"/>
            <a:ext cx="1058863" cy="222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2627313" y="4365625"/>
            <a:ext cx="136842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651500" y="549275"/>
            <a:ext cx="649288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8027988" y="476250"/>
            <a:ext cx="6477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24" name="ZoneTexte 37"/>
          <p:cNvSpPr txBox="1">
            <a:spLocks noChangeArrowheads="1"/>
          </p:cNvSpPr>
          <p:nvPr/>
        </p:nvSpPr>
        <p:spPr bwMode="auto">
          <a:xfrm>
            <a:off x="5867400" y="4797425"/>
            <a:ext cx="243046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My friend … is wearing :</a:t>
            </a:r>
          </a:p>
          <a:p>
            <a:r>
              <a:rPr lang="fr-FR">
                <a:latin typeface="Calibri" pitchFamily="34" charset="0"/>
              </a:rPr>
              <a:t>…</a:t>
            </a:r>
          </a:p>
          <a:p>
            <a:r>
              <a:rPr lang="fr-FR">
                <a:latin typeface="Calibri" pitchFamily="34" charset="0"/>
              </a:rPr>
              <a:t>…</a:t>
            </a:r>
          </a:p>
          <a:p>
            <a:r>
              <a:rPr lang="fr-FR">
                <a:latin typeface="Calibri" pitchFamily="34" charset="0"/>
              </a:rPr>
              <a:t>…</a:t>
            </a:r>
          </a:p>
          <a:p>
            <a:r>
              <a:rPr lang="fr-FR">
                <a:latin typeface="Calibri" pitchFamily="34" charset="0"/>
              </a:rPr>
              <a:t>…</a:t>
            </a:r>
          </a:p>
          <a:p>
            <a:r>
              <a:rPr lang="fr-FR">
                <a:latin typeface="Calibri" pitchFamily="34" charset="0"/>
              </a:rPr>
              <a:t>and …</a:t>
            </a:r>
          </a:p>
          <a:p>
            <a:endParaRPr lang="fr-FR">
              <a:latin typeface="Calibri" pitchFamily="34" charset="0"/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 flipV="1">
            <a:off x="539750" y="4221163"/>
            <a:ext cx="1058863" cy="222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Arial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 </cp:lastModifiedBy>
  <cp:revision>21</cp:revision>
  <dcterms:created xsi:type="dcterms:W3CDTF">2016-02-16T11:23:13Z</dcterms:created>
  <dcterms:modified xsi:type="dcterms:W3CDTF">2016-02-17T14:48:43Z</dcterms:modified>
</cp:coreProperties>
</file>