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6" r:id="rId3"/>
    <p:sldId id="277" r:id="rId4"/>
    <p:sldId id="279" r:id="rId5"/>
    <p:sldId id="278" r:id="rId6"/>
    <p:sldId id="275" r:id="rId7"/>
    <p:sldId id="280" r:id="rId8"/>
    <p:sldId id="281" r:id="rId9"/>
    <p:sldId id="282" r:id="rId10"/>
    <p:sldId id="283" r:id="rId11"/>
    <p:sldId id="286" r:id="rId12"/>
    <p:sldId id="287" r:id="rId13"/>
    <p:sldId id="284" r:id="rId14"/>
    <p:sldId id="285" r:id="rId15"/>
    <p:sldId id="289" r:id="rId16"/>
    <p:sldId id="288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F5772C-BF20-4AE4-A0BC-5098155DF947}" type="datetimeFigureOut">
              <a:rPr lang="fr-FR"/>
              <a:pPr>
                <a:defRPr/>
              </a:pPr>
              <a:t>04/01/2016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A7BCCB-478B-40EB-AE0F-5D168EAF228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90DEB6-14AA-485C-A16D-0A22456BC75E}" type="slidenum">
              <a:rPr lang="fr-F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 altLang="en-US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8F9DA6-4C70-44C2-A6BC-9528A71DD29A}" type="slidenum">
              <a:rPr lang="fr-F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altLang="en-US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1119CF-5D13-441D-81EA-21CC7BF38108}" type="slidenum">
              <a:rPr lang="fr-F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altLang="en-US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6EB51B-7028-4B80-A8EE-BA5B5554A065}" type="slidenum">
              <a:rPr lang="fr-F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altLang="en-US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3A2A9A-E6B5-4EF0-9D70-82EBAA777B72}" type="slidenum">
              <a:rPr lang="fr-F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altLang="en-US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AD8419-844D-47EA-84C6-6680F9DA9A53}" type="slidenum">
              <a:rPr lang="fr-F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altLang="en-US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00B3C-016D-476E-A489-18DE522DC9B0}" type="datetimeFigureOut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55FD7-218C-420F-A2FF-49FC7754E78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43CA1-77EB-4159-B8C0-E209438C6868}" type="datetimeFigureOut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F104-8490-47CF-8631-F301449AE82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F29D0-E81A-49B7-8F8A-962003EBFFEC}" type="datetimeFigureOut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64798-4483-434E-A631-F46BE16B770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64441-1238-46A9-A77E-7BC490D5A563}" type="datetimeFigureOut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39FE0-6837-48C9-9F17-92649ABF564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42D45-5936-4833-863C-40627C7BC488}" type="datetimeFigureOut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D0501-91C7-45E6-9B0B-C82D1D133FE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EBF61-79D9-479A-BEA9-0481ACA57F08}" type="datetimeFigureOut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69871-3672-4FDA-A7B0-615C7C064AD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B5BC4-BC4D-49F6-9745-2859237F4857}" type="datetimeFigureOut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B6734-EB1B-4D6C-841B-ECEFFDA4A76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24580-A243-4D2D-BB91-3C536E9727D4}" type="datetimeFigureOut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186BB-5A4C-45A0-9FFB-576FD4C1FD2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221B-0AF0-4E47-8B95-1D28C6124A66}" type="datetimeFigureOut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16825-E1BD-4A37-9CB9-5D13F2FBDA3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22660-DBC2-4426-BEAB-06CC8B6DC05C}" type="datetimeFigureOut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B6C0F-7D60-4D46-AE82-4087EED84D1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E5BA-24AB-4112-8FC7-7283F918A3D0}" type="datetimeFigureOut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969E7-C14B-4D56-A840-17098C9F45C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E326BD-2B9B-4FAD-8810-F7153059A6C2}" type="datetimeFigureOut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DDC2A6-DE62-4E79-95A5-01ADB22C507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Visioconference 4 – My Family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/>
          <a:srcRect l="33798" r="33813" b="51213"/>
          <a:stretch>
            <a:fillRect/>
          </a:stretch>
        </p:blipFill>
        <p:spPr bwMode="auto">
          <a:xfrm>
            <a:off x="3203575" y="981075"/>
            <a:ext cx="3024188" cy="5259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/>
          <a:srcRect l="33798" t="51225" r="33813" b="6087"/>
          <a:stretch>
            <a:fillRect/>
          </a:stretch>
        </p:blipFill>
        <p:spPr bwMode="auto">
          <a:xfrm>
            <a:off x="3348038" y="1341438"/>
            <a:ext cx="3074987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/>
          <a:srcRect l="67595" t="52446" r="1262" b="6087"/>
          <a:stretch>
            <a:fillRect/>
          </a:stretch>
        </p:blipFill>
        <p:spPr bwMode="auto">
          <a:xfrm>
            <a:off x="3059113" y="908050"/>
            <a:ext cx="3186112" cy="4897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/>
          <a:srcRect l="67760" r="1581" b="51659"/>
          <a:stretch>
            <a:fillRect/>
          </a:stretch>
        </p:blipFill>
        <p:spPr bwMode="auto">
          <a:xfrm>
            <a:off x="3563938" y="908050"/>
            <a:ext cx="2808287" cy="5113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 l="1378" t="51225" r="67610" b="1189"/>
          <a:stretch>
            <a:fillRect/>
          </a:stretch>
        </p:blipFill>
        <p:spPr bwMode="auto">
          <a:xfrm>
            <a:off x="2987675" y="639763"/>
            <a:ext cx="3240088" cy="5741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/>
          <a:srcRect l="67760" r="1581" b="51659"/>
          <a:stretch>
            <a:fillRect/>
          </a:stretch>
        </p:blipFill>
        <p:spPr bwMode="auto">
          <a:xfrm>
            <a:off x="3995738" y="3357563"/>
            <a:ext cx="1824037" cy="3319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2"/>
          <a:srcRect l="1378" t="51225" r="67610" b="1189"/>
          <a:stretch>
            <a:fillRect/>
          </a:stretch>
        </p:blipFill>
        <p:spPr bwMode="auto">
          <a:xfrm>
            <a:off x="827088" y="3429000"/>
            <a:ext cx="1855787" cy="3287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19" name="Picture 1"/>
          <p:cNvPicPr>
            <a:picLocks noChangeAspect="1" noChangeArrowheads="1"/>
          </p:cNvPicPr>
          <p:nvPr/>
        </p:nvPicPr>
        <p:blipFill>
          <a:blip r:embed="rId2"/>
          <a:srcRect l="1572" r="67773" b="51213"/>
          <a:stretch>
            <a:fillRect/>
          </a:stretch>
        </p:blipFill>
        <p:spPr bwMode="auto">
          <a:xfrm>
            <a:off x="3995738" y="333375"/>
            <a:ext cx="1608137" cy="2954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0" name="Picture 1"/>
          <p:cNvPicPr>
            <a:picLocks noChangeAspect="1" noChangeArrowheads="1"/>
          </p:cNvPicPr>
          <p:nvPr/>
        </p:nvPicPr>
        <p:blipFill>
          <a:blip r:embed="rId2"/>
          <a:srcRect l="33798" r="33813" b="51213"/>
          <a:stretch>
            <a:fillRect/>
          </a:stretch>
        </p:blipFill>
        <p:spPr bwMode="auto">
          <a:xfrm>
            <a:off x="6875463" y="260350"/>
            <a:ext cx="1731962" cy="301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1" name="Picture 1"/>
          <p:cNvPicPr>
            <a:picLocks noChangeAspect="1" noChangeArrowheads="1"/>
          </p:cNvPicPr>
          <p:nvPr/>
        </p:nvPicPr>
        <p:blipFill>
          <a:blip r:embed="rId2"/>
          <a:srcRect l="33798" t="51225" r="33813" b="6087"/>
          <a:stretch>
            <a:fillRect/>
          </a:stretch>
        </p:blipFill>
        <p:spPr bwMode="auto">
          <a:xfrm>
            <a:off x="684213" y="333375"/>
            <a:ext cx="1760537" cy="267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2" name="Picture 1"/>
          <p:cNvPicPr>
            <a:picLocks noChangeAspect="1" noChangeArrowheads="1"/>
          </p:cNvPicPr>
          <p:nvPr/>
        </p:nvPicPr>
        <p:blipFill>
          <a:blip r:embed="rId2"/>
          <a:srcRect l="67595" t="52446" r="1262" b="6087"/>
          <a:stretch>
            <a:fillRect/>
          </a:stretch>
        </p:blipFill>
        <p:spPr bwMode="auto">
          <a:xfrm>
            <a:off x="6659563" y="3689350"/>
            <a:ext cx="2062162" cy="316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/>
          <a:srcRect l="67595" t="52446" r="1262" b="15233"/>
          <a:stretch>
            <a:fillRect/>
          </a:stretch>
        </p:blipFill>
        <p:spPr bwMode="auto">
          <a:xfrm>
            <a:off x="3563938" y="620713"/>
            <a:ext cx="2143125" cy="2568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2"/>
          <a:srcRect l="33798" t="51225" r="33813" b="14624"/>
          <a:stretch>
            <a:fillRect/>
          </a:stretch>
        </p:blipFill>
        <p:spPr bwMode="auto">
          <a:xfrm>
            <a:off x="6588125" y="3933825"/>
            <a:ext cx="2070100" cy="2519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43" name="Picture 1"/>
          <p:cNvPicPr>
            <a:picLocks noChangeAspect="1" noChangeArrowheads="1"/>
          </p:cNvPicPr>
          <p:nvPr/>
        </p:nvPicPr>
        <p:blipFill>
          <a:blip r:embed="rId2"/>
          <a:srcRect l="33798" r="33813" b="63264"/>
          <a:stretch>
            <a:fillRect/>
          </a:stretch>
        </p:blipFill>
        <p:spPr bwMode="auto">
          <a:xfrm>
            <a:off x="684213" y="3933825"/>
            <a:ext cx="2035175" cy="2665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44" name="Picture 1"/>
          <p:cNvPicPr>
            <a:picLocks noChangeAspect="1" noChangeArrowheads="1"/>
          </p:cNvPicPr>
          <p:nvPr/>
        </p:nvPicPr>
        <p:blipFill>
          <a:blip r:embed="rId2"/>
          <a:srcRect l="1572" r="67773" b="63240"/>
          <a:stretch>
            <a:fillRect/>
          </a:stretch>
        </p:blipFill>
        <p:spPr bwMode="auto">
          <a:xfrm>
            <a:off x="6659563" y="620713"/>
            <a:ext cx="1890712" cy="2617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45" name="Picture 1"/>
          <p:cNvPicPr>
            <a:picLocks noChangeAspect="1" noChangeArrowheads="1"/>
          </p:cNvPicPr>
          <p:nvPr/>
        </p:nvPicPr>
        <p:blipFill>
          <a:blip r:embed="rId2"/>
          <a:srcRect l="1378" t="51225" r="67610" b="13722"/>
          <a:stretch>
            <a:fillRect/>
          </a:stretch>
        </p:blipFill>
        <p:spPr bwMode="auto">
          <a:xfrm>
            <a:off x="468313" y="692150"/>
            <a:ext cx="2179637" cy="284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46" name="Picture 1"/>
          <p:cNvPicPr>
            <a:picLocks noChangeAspect="1" noChangeArrowheads="1"/>
          </p:cNvPicPr>
          <p:nvPr/>
        </p:nvPicPr>
        <p:blipFill>
          <a:blip r:embed="rId2"/>
          <a:srcRect l="67760" r="1581" b="64595"/>
          <a:stretch>
            <a:fillRect/>
          </a:stretch>
        </p:blipFill>
        <p:spPr bwMode="auto">
          <a:xfrm>
            <a:off x="3924300" y="4005263"/>
            <a:ext cx="1889125" cy="2519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60588" cy="903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2" name="Image 2" descr="plateau clued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3463" y="17463"/>
            <a:ext cx="6840537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5763" y="215900"/>
            <a:ext cx="6192837" cy="648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620713"/>
            <a:ext cx="5113338" cy="5903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9363" y="431800"/>
            <a:ext cx="4176712" cy="604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364163" y="1700213"/>
            <a:ext cx="1223962" cy="649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The </a:t>
            </a:r>
            <a:r>
              <a:rPr lang="fr-FR" dirty="0" err="1"/>
              <a:t>toilets</a:t>
            </a:r>
            <a:endParaRPr lang="fr-FR" dirty="0"/>
          </a:p>
        </p:txBody>
      </p:sp>
      <p:sp>
        <p:nvSpPr>
          <p:cNvPr id="21507" name="ZoneTexte 3"/>
          <p:cNvSpPr txBox="1">
            <a:spLocks noChangeArrowheads="1"/>
          </p:cNvSpPr>
          <p:nvPr/>
        </p:nvSpPr>
        <p:spPr bwMode="auto">
          <a:xfrm>
            <a:off x="5399088" y="1763713"/>
            <a:ext cx="1189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latin typeface="Calibri" pitchFamily="34" charset="0"/>
              </a:rPr>
              <a:t>The toilets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mage 4" descr="360_crime_scene_02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4813"/>
            <a:ext cx="22320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Image 5" descr="vitre-fenetre-casse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349500"/>
            <a:ext cx="66675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555" name="Connecteur droit 7"/>
          <p:cNvCxnSpPr>
            <a:cxnSpLocks noChangeShapeType="1"/>
          </p:cNvCxnSpPr>
          <p:nvPr/>
        </p:nvCxnSpPr>
        <p:spPr bwMode="auto">
          <a:xfrm>
            <a:off x="468313" y="188913"/>
            <a:ext cx="2232025" cy="2016125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3556" name="Connecteur droit 10"/>
          <p:cNvCxnSpPr>
            <a:cxnSpLocks noChangeShapeType="1"/>
          </p:cNvCxnSpPr>
          <p:nvPr/>
        </p:nvCxnSpPr>
        <p:spPr bwMode="auto">
          <a:xfrm flipH="1">
            <a:off x="611188" y="115888"/>
            <a:ext cx="1800225" cy="2160587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3557" name="Connecteur droit avec flèche 16"/>
          <p:cNvCxnSpPr>
            <a:cxnSpLocks noChangeShapeType="1"/>
          </p:cNvCxnSpPr>
          <p:nvPr/>
        </p:nvCxnSpPr>
        <p:spPr bwMode="auto">
          <a:xfrm flipH="1">
            <a:off x="5003800" y="476250"/>
            <a:ext cx="22225" cy="1706563"/>
          </a:xfrm>
          <a:prstGeom prst="straightConnector1">
            <a:avLst/>
          </a:prstGeom>
          <a:noFill/>
          <a:ln w="76200" algn="ctr">
            <a:solidFill>
              <a:srgbClr val="92D050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620713"/>
            <a:ext cx="5113338" cy="5903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503238" y="720725"/>
            <a:ext cx="8135937" cy="257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en-US" sz="8000" b="1">
                <a:solidFill>
                  <a:srgbClr val="0000FF"/>
                </a:solidFill>
                <a:latin typeface="Calibri" pitchFamily="34" charset="0"/>
              </a:rPr>
              <a:t>Look, listen and repeat !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138" y="3886200"/>
            <a:ext cx="1728787" cy="122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7425" y="3852863"/>
            <a:ext cx="1136650" cy="1258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2475" y="3292475"/>
            <a:ext cx="2519363" cy="2605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 l="1572" r="67773" b="51213"/>
          <a:stretch>
            <a:fillRect/>
          </a:stretch>
        </p:blipFill>
        <p:spPr bwMode="auto">
          <a:xfrm>
            <a:off x="3203575" y="908050"/>
            <a:ext cx="2808288" cy="5160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18</Words>
  <Application>Microsoft Office PowerPoint</Application>
  <PresentationFormat>Affichage à l'écran (4:3)</PresentationFormat>
  <Paragraphs>10</Paragraphs>
  <Slides>16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Visioconference 4 – My Family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Visioconference 2 – My Family</dc:title>
  <dc:creator>Phoebe Alexander</dc:creator>
  <cp:lastModifiedBy>cpetrault</cp:lastModifiedBy>
  <cp:revision>13</cp:revision>
  <dcterms:created xsi:type="dcterms:W3CDTF">2015-11-16T13:22:21Z</dcterms:created>
  <dcterms:modified xsi:type="dcterms:W3CDTF">2016-01-04T10:09:07Z</dcterms:modified>
</cp:coreProperties>
</file>