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3B5F78-0B46-DC96-35A4-42665DC75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0FE83B5-5744-F9C1-E882-979FB6813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CCB6AD-A9E2-93AD-7E73-EFF34B27D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617C-B9F0-4A03-B7AA-03AB61C0EC3B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EDBED7-5964-96F9-DDF0-5CE2AA004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D2776B-B961-D094-E342-B9230B4F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A717-5373-46B1-82D8-8239A525A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9572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1D6E29-9F18-0804-BAB6-EB3FF0450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01EE455-0F2C-A6C1-8DC5-C9A4CAA59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B2B4D2-25DA-76D8-83BF-05F706EBD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617C-B9F0-4A03-B7AA-03AB61C0EC3B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37448A-C5ED-8AD8-A5A1-A6D9C28B0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9CAFF0-446F-A39D-F24F-05A845D3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A717-5373-46B1-82D8-8239A525A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027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E2B7E57-11BC-040F-4E6E-862B4E276A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B2BB02C-332C-D55E-5211-727AC012A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52EF9F-5464-E644-5DF4-677EB33D4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617C-B9F0-4A03-B7AA-03AB61C0EC3B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E1CBF0-2A3C-D9A3-3B37-5D899DEE8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B5BE83-6ED3-4E2B-50DF-5F602BA3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A717-5373-46B1-82D8-8239A525A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5522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E89476-A7D3-B8CF-D4F3-91A0A305F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742483-D726-20C6-167A-CF1F1AE08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8D901D-EF26-6F95-F197-4BBCEB3C7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617C-B9F0-4A03-B7AA-03AB61C0EC3B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2FB45A-63DF-3D9C-6DEA-83F52DF50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AA3E07-F6B4-9586-29B9-23CCD5BE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A717-5373-46B1-82D8-8239A525A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7359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DE605-63AF-8A39-BC35-AEF40158A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69C3A7-2715-51E0-7E40-5E8B19D6F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E15D12-5BA9-F739-B104-B1609633B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617C-B9F0-4A03-B7AA-03AB61C0EC3B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480CE8-39C3-DF3F-7C89-895187A19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521D1E-C41B-E3F9-C682-C64203FB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A717-5373-46B1-82D8-8239A525A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030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099A6E-AC81-F3CF-5F82-23275741B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93D8AB-EFA8-DBC6-14C5-E681E7FF93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0E130B-D797-7E55-EAB9-7491B142B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54A6BC-91A3-BD11-453A-280778C7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617C-B9F0-4A03-B7AA-03AB61C0EC3B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3C5E6AA-67A5-2492-EC37-E59451AE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9618DC-1A0E-20DF-B54C-F6D61C219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A717-5373-46B1-82D8-8239A525A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694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C2C88F-4354-185E-F372-CFA5E4750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60159F-9C50-C7F3-1613-0CC445F5B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CE407AF-EF1C-CA85-683E-DF7E168A3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F249B75-0737-89F2-68A2-522491FA77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2360C77-05A0-7764-FCCC-667F041057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473B5F8-15FE-8C5A-638E-BEC0771DA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617C-B9F0-4A03-B7AA-03AB61C0EC3B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E0640C6-9FF1-421A-947E-C9A4A98A6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2CDC5F5-8F76-ED1D-BA1B-53034C1C3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A717-5373-46B1-82D8-8239A525A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13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FE0C58-2464-6DE0-0757-A1A0EA2E9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86772D5-7CA6-62B0-0EF2-6E83EEF04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617C-B9F0-4A03-B7AA-03AB61C0EC3B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CACC007-E829-CE62-E637-6DC3E7A35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817251-8A09-F1AD-6D0E-DC45DA9F2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A717-5373-46B1-82D8-8239A525A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330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81796AB-0A03-681D-CA9E-E91F0E8C0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617C-B9F0-4A03-B7AA-03AB61C0EC3B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1A2186-FC99-DAA0-E20B-CD5776573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12C565-BD12-A184-1FD0-AFF175D4F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A717-5373-46B1-82D8-8239A525A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3928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6B7E69-8C84-7F63-5A84-52829436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10099E-19B4-58A5-BF5A-50B6CEFD7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A1CDD0E-282E-B0E6-91E0-DFF138A51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CABEFF-4E84-ABB2-4BDE-AF9E6769C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617C-B9F0-4A03-B7AA-03AB61C0EC3B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84313A-6604-F0D3-B445-EE08CB65E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3F93BD-8218-F5B4-E36D-6B9481370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A717-5373-46B1-82D8-8239A525A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0129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426E8C-2683-A8A5-3E96-80435AF61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A4F85F6-2A8D-C74F-D6E6-2BB9054CC3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62B2688-82DF-682C-69E9-4BF77B9A3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98FEF53-B32A-88DB-9678-92B0146CF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617C-B9F0-4A03-B7AA-03AB61C0EC3B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10DA1C-6E75-CAA3-09C0-2359C5BA8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F3D65C6-9DD7-892F-8F89-E3728CDF1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A717-5373-46B1-82D8-8239A525A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150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053C635-A240-268F-FF82-27BE788FF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D1FE58-B682-492E-120B-4F806A251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060732-4DC7-6F0A-381F-A47D23EEB1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C617C-B9F0-4A03-B7AA-03AB61C0EC3B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DAF41E-8201-FF85-F3EF-EE695BFBE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7F1849-1618-1B9A-E15A-BD4EFCE30B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6A717-5373-46B1-82D8-8239A525A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24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503766-CFCE-DC46-B4C8-BFA3F1AB0D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>
                <a:latin typeface="Algerian" panose="04020705040A02060702" pitchFamily="82" charset="0"/>
              </a:rPr>
              <a:t>COMMEMORATION DU 11 NOVEMBRE 2023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DC0FAE-A9B3-E1C5-0E4F-996AD33DA5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035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8965C1B-4C55-448C-8011-672BCC6DA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2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409B79D-CDEB-0636-B9C5-8BA3CC4A5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18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DDB5CA-0B75-9256-0F98-0C7E40EBF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992AD0E-E527-FF0A-FEAD-A0D8CF746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353" y="0"/>
            <a:ext cx="3857625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97D0B8-9EC1-6307-DEFF-445CFC4A2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70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12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1037208-D0C4-84C1-B017-A90CFFA2D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1989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Grand écran</PresentationFormat>
  <Paragraphs>1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Algerian</vt:lpstr>
      <vt:lpstr>Arial</vt:lpstr>
      <vt:lpstr>Calibri</vt:lpstr>
      <vt:lpstr>Calibri Light</vt:lpstr>
      <vt:lpstr>Thème Office</vt:lpstr>
      <vt:lpstr>COMMEMORATION DU 11 NOVEMBRE 2023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COMMEMORATION DU 11 NOVEMBRE 2023</dc:title>
  <dc:creator>Francoise MAURE</dc:creator>
  <cp:lastModifiedBy>Francoise MAURE</cp:lastModifiedBy>
  <cp:revision>1</cp:revision>
  <dcterms:created xsi:type="dcterms:W3CDTF">2023-11-22T13:19:02Z</dcterms:created>
  <dcterms:modified xsi:type="dcterms:W3CDTF">2023-11-22T13:19:47Z</dcterms:modified>
</cp:coreProperties>
</file>